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media/image1.jpeg" ContentType="image/jpeg"/>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media/image2.jpeg" ContentType="image/jpeg"/>
  <Override PartName="/ppt/media/image3.jpeg" ContentType="image/jpeg"/>
  <Override PartName="/ppt/media/image4.jpeg" ContentType="image/jpeg"/>
  <Override PartName="/ppt/media/image5.jpeg" ContentType="image/jpeg"/>
  <Override PartName="/ppt/media/image6.jpeg" ContentType="image/jpeg"/>
  <Override PartName="/ppt/media/image7.jpeg" ContentType="image/jpeg"/>
  <Override PartName="/ppt/media/image8.jpeg" ContentType="image/jpeg"/>
  <Override PartName="/ppt/media/image9.jpeg" ContentType="image/jpeg"/>
  <Override PartName="/ppt/media/image10.jpeg" ContentType="image/jpeg"/>
  <Override PartName="/ppt/media/image11.jpeg" ContentType="image/jpeg"/>
  <Override PartName="/ppt/media/image12.jpeg" ContentType="image/jpeg"/>
  <Override PartName="/ppt/media/image13.jpeg" ContentType="image/jpeg"/>
  <Override PartName="/ppt/media/image14.jpeg" ContentType="image/jpeg"/>
  <Override PartName="/ppt/media/image15.jpeg" ContentType="image/jpeg"/>
  <Override PartName="/ppt/media/image16.jpeg" ContentType="image/jpeg"/>
  <Override PartName="/ppt/media/image17.jpeg" ContentType="image/jpeg"/>
  <Override PartName="/ppt/media/image18.jpeg" ContentType="image/jpeg"/>
  <Override PartName="/ppt/media/image19.jpeg" ContentType="image/jpeg"/>
  <Override PartName="/ppt/media/image20.jpeg" ContentType="image/jpeg"/>
  <Override PartName="/ppt/media/image21.jpeg" ContentType="image/jpeg"/>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606060"/>
        </a:solidFill>
        <a:effectLst/>
        <a:uFillTx/>
        <a:latin typeface="+mn-lt"/>
        <a:ea typeface="+mn-ea"/>
        <a:cs typeface="+mn-cs"/>
        <a:sym typeface="Gill Sans"/>
      </a:defRPr>
    </a:lvl1pPr>
    <a:lvl2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606060"/>
        </a:solidFill>
        <a:effectLst/>
        <a:uFillTx/>
        <a:latin typeface="+mn-lt"/>
        <a:ea typeface="+mn-ea"/>
        <a:cs typeface="+mn-cs"/>
        <a:sym typeface="Gill Sans"/>
      </a:defRPr>
    </a:lvl2pPr>
    <a:lvl3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606060"/>
        </a:solidFill>
        <a:effectLst/>
        <a:uFillTx/>
        <a:latin typeface="+mn-lt"/>
        <a:ea typeface="+mn-ea"/>
        <a:cs typeface="+mn-cs"/>
        <a:sym typeface="Gill Sans"/>
      </a:defRPr>
    </a:lvl3pPr>
    <a:lvl4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606060"/>
        </a:solidFill>
        <a:effectLst/>
        <a:uFillTx/>
        <a:latin typeface="+mn-lt"/>
        <a:ea typeface="+mn-ea"/>
        <a:cs typeface="+mn-cs"/>
        <a:sym typeface="Gill Sans"/>
      </a:defRPr>
    </a:lvl4pPr>
    <a:lvl5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606060"/>
        </a:solidFill>
        <a:effectLst/>
        <a:uFillTx/>
        <a:latin typeface="+mn-lt"/>
        <a:ea typeface="+mn-ea"/>
        <a:cs typeface="+mn-cs"/>
        <a:sym typeface="Gill Sans"/>
      </a:defRPr>
    </a:lvl5pPr>
    <a:lvl6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606060"/>
        </a:solidFill>
        <a:effectLst/>
        <a:uFillTx/>
        <a:latin typeface="+mn-lt"/>
        <a:ea typeface="+mn-ea"/>
        <a:cs typeface="+mn-cs"/>
        <a:sym typeface="Gill Sans"/>
      </a:defRPr>
    </a:lvl6pPr>
    <a:lvl7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606060"/>
        </a:solidFill>
        <a:effectLst/>
        <a:uFillTx/>
        <a:latin typeface="+mn-lt"/>
        <a:ea typeface="+mn-ea"/>
        <a:cs typeface="+mn-cs"/>
        <a:sym typeface="Gill Sans"/>
      </a:defRPr>
    </a:lvl7pPr>
    <a:lvl8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606060"/>
        </a:solidFill>
        <a:effectLst/>
        <a:uFillTx/>
        <a:latin typeface="+mn-lt"/>
        <a:ea typeface="+mn-ea"/>
        <a:cs typeface="+mn-cs"/>
        <a:sym typeface="Gill Sans"/>
      </a:defRPr>
    </a:lvl8pPr>
    <a:lvl9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606060"/>
        </a:solidFill>
        <a:effectLst/>
        <a:uFillTx/>
        <a:latin typeface="+mn-lt"/>
        <a:ea typeface="+mn-ea"/>
        <a:cs typeface="+mn-cs"/>
        <a:sym typeface="Gill San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ajor">
          <a:srgbClr val="606060"/>
        </a:fontRef>
        <a:srgbClr val="606060"/>
      </a:tcTxStyle>
      <a:tcStyle>
        <a:tcBdr>
          <a:left>
            <a:ln w="12700" cap="flat">
              <a:noFill/>
              <a:miter lim="400000"/>
            </a:ln>
          </a:left>
          <a:right>
            <a:ln w="12700" cap="flat">
              <a:noFill/>
              <a:miter lim="400000"/>
            </a:ln>
          </a:right>
          <a:top>
            <a:ln w="12700" cap="flat">
              <a:solidFill>
                <a:srgbClr val="929292"/>
              </a:solidFill>
              <a:custDash>
                <a:ds d="200000" sp="200000"/>
              </a:custDash>
              <a:miter lim="400000"/>
            </a:ln>
          </a:top>
          <a:bottom>
            <a:ln w="12700" cap="flat">
              <a:solidFill>
                <a:srgbClr val="929292"/>
              </a:solidFill>
              <a:custDash>
                <a:ds d="200000" sp="200000"/>
              </a:custDash>
              <a:miter lim="400000"/>
            </a:ln>
          </a:bottom>
          <a:insideH>
            <a:ln w="12700" cap="flat">
              <a:solidFill>
                <a:srgbClr val="929292"/>
              </a:solidFill>
              <a:custDash>
                <a:ds d="200000" sp="200000"/>
              </a:custDash>
              <a:miter lim="400000"/>
            </a:ln>
          </a:insideH>
          <a:insideV>
            <a:ln w="12700" cap="flat">
              <a:noFill/>
              <a:miter lim="400000"/>
            </a:ln>
          </a:insideV>
        </a:tcBdr>
        <a:fill>
          <a:noFill/>
        </a:fill>
      </a:tcStyle>
    </a:wholeTbl>
    <a:band2H>
      <a:tcTxStyle b="def" i="def"/>
      <a:tcStyle>
        <a:tcBdr/>
        <a:fill>
          <a:solidFill>
            <a:srgbClr val="E7E3D2">
              <a:alpha val="50000"/>
            </a:srgbClr>
          </a:solidFill>
        </a:fill>
      </a:tcStyle>
    </a:band2H>
    <a:firstCol>
      <a:tcTxStyle b="off" i="off">
        <a:fontRef idx="minor">
          <a:srgbClr val="FFFFFF"/>
        </a:fontRef>
        <a:srgbClr val="FFFFFF"/>
      </a:tcTxStyle>
      <a:tcStyle>
        <a:tcBdr>
          <a:left>
            <a:ln w="12700" cap="flat">
              <a:noFill/>
              <a:miter lim="400000"/>
            </a:ln>
          </a:left>
          <a:right>
            <a:ln w="12700" cap="flat">
              <a:solidFill>
                <a:srgbClr val="FDF6DA"/>
              </a:solidFill>
              <a:prstDash val="solid"/>
              <a:miter lim="400000"/>
            </a:ln>
          </a:right>
          <a:top>
            <a:ln w="12700" cap="flat">
              <a:solidFill>
                <a:srgbClr val="FDF6DA"/>
              </a:solidFill>
              <a:prstDash val="solid"/>
              <a:miter lim="400000"/>
            </a:ln>
          </a:top>
          <a:bottom>
            <a:ln w="12700" cap="flat">
              <a:solidFill>
                <a:srgbClr val="FDF6DA"/>
              </a:solidFill>
              <a:prstDash val="solid"/>
              <a:miter lim="400000"/>
            </a:ln>
          </a:bottom>
          <a:insideH>
            <a:ln w="12700" cap="flat">
              <a:solidFill>
                <a:srgbClr val="FDF6DA"/>
              </a:solidFill>
              <a:prstDash val="solid"/>
              <a:miter lim="400000"/>
            </a:ln>
          </a:insideH>
          <a:insideV>
            <a:ln w="12700" cap="flat">
              <a:noFill/>
              <a:miter lim="400000"/>
            </a:ln>
          </a:insideV>
        </a:tcBdr>
        <a:fill>
          <a:solidFill>
            <a:srgbClr val="A5C69B"/>
          </a:solidFill>
        </a:fill>
      </a:tcStyle>
    </a:firstCol>
    <a:lastRow>
      <a:tcTxStyle b="off" i="off">
        <a:fontRef idx="minor">
          <a:srgbClr val="606060"/>
        </a:fontRef>
        <a:srgbClr val="606060"/>
      </a:tcTxStyle>
      <a:tcStyle>
        <a:tcBdr>
          <a:left>
            <a:ln w="12700" cap="flat">
              <a:noFill/>
              <a:miter lim="400000"/>
            </a:ln>
          </a:left>
          <a:right>
            <a:ln w="12700" cap="flat">
              <a:noFill/>
              <a:miter lim="400000"/>
            </a:ln>
          </a:right>
          <a:top>
            <a:ln w="25400" cap="flat">
              <a:solidFill>
                <a:srgbClr val="000000"/>
              </a:solidFill>
              <a:prstDash val="solid"/>
              <a:miter lim="400000"/>
            </a:ln>
          </a:top>
          <a:bottom>
            <a:ln w="12700" cap="flat">
              <a:noFill/>
              <a:miter lim="400000"/>
            </a:ln>
          </a:bottom>
          <a:insideH>
            <a:ln w="12700" cap="flat">
              <a:noFill/>
              <a:miter lim="400000"/>
            </a:ln>
          </a:insideH>
          <a:insideV>
            <a:ln w="12700" cap="flat">
              <a:noFill/>
              <a:miter lim="400000"/>
            </a:ln>
          </a:insideV>
        </a:tcBdr>
        <a:fill>
          <a:no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solidFill>
                <a:srgbClr val="FDF6DA"/>
              </a:solidFill>
              <a:prstDash val="solid"/>
              <a:miter lim="400000"/>
            </a:ln>
          </a:bottom>
          <a:insideH>
            <a:ln w="12700" cap="flat">
              <a:solidFill>
                <a:srgbClr val="FDF6DA"/>
              </a:solidFill>
              <a:prstDash val="solid"/>
              <a:miter lim="400000"/>
            </a:ln>
          </a:insideH>
          <a:insideV>
            <a:ln w="12700" cap="flat">
              <a:noFill/>
              <a:miter lim="400000"/>
            </a:ln>
          </a:insideV>
        </a:tcBdr>
        <a:fill>
          <a:solidFill>
            <a:srgbClr val="7C9D69"/>
          </a:solidFill>
        </a:fill>
      </a:tcStyle>
    </a:firstRow>
  </a:tblStyle>
  <a:tblStyle styleId="{C7B018BB-80A7-4F77-B60F-C8B233D01FF8}" styleName="">
    <a:tblBg/>
    <a:wholeTbl>
      <a:tcTxStyle b="off" i="off">
        <a:fontRef idx="minor">
          <a:srgbClr val="606060"/>
        </a:fontRef>
        <a:srgbClr val="606060"/>
      </a:tcTxStyle>
      <a:tcStyle>
        <a:tcBdr>
          <a:left>
            <a:ln w="12700" cap="flat">
              <a:solidFill>
                <a:srgbClr val="BDBBB3"/>
              </a:solidFill>
              <a:prstDash val="solid"/>
              <a:miter lim="400000"/>
            </a:ln>
          </a:left>
          <a:right>
            <a:ln w="12700" cap="flat">
              <a:solidFill>
                <a:srgbClr val="BDBBB3"/>
              </a:solidFill>
              <a:prstDash val="solid"/>
              <a:miter lim="400000"/>
            </a:ln>
          </a:right>
          <a:top>
            <a:ln w="12700" cap="flat">
              <a:noFill/>
              <a:miter lim="400000"/>
            </a:ln>
          </a:top>
          <a:bottom>
            <a:ln w="12700" cap="flat">
              <a:noFill/>
              <a:miter lim="400000"/>
            </a:ln>
          </a:bottom>
          <a:insideH>
            <a:ln w="12700" cap="flat">
              <a:noFill/>
              <a:miter lim="400000"/>
            </a:ln>
          </a:insideH>
          <a:insideV>
            <a:ln w="12700" cap="flat">
              <a:solidFill>
                <a:srgbClr val="BDBBB3"/>
              </a:solidFill>
              <a:prstDash val="solid"/>
              <a:miter lim="400000"/>
            </a:ln>
          </a:insideV>
        </a:tcBdr>
        <a:fill>
          <a:solidFill>
            <a:srgbClr val="E7E3D2"/>
          </a:solidFill>
        </a:fill>
      </a:tcStyle>
    </a:wholeTbl>
    <a:band2H>
      <a:tcTxStyle b="def" i="def"/>
      <a:tcStyle>
        <a:tcBdr/>
        <a:fill>
          <a:solidFill>
            <a:srgbClr val="F6F2E5"/>
          </a:solidFill>
        </a:fill>
      </a:tcStyle>
    </a:band2H>
    <a:firstCol>
      <a:tcTxStyle b="off" i="off">
        <a:fontRef idx="minor">
          <a:srgbClr val="606060"/>
        </a:fontRef>
        <a:srgbClr val="606060"/>
      </a:tcTxStyle>
      <a:tcStyle>
        <a:tcBdr>
          <a:left>
            <a:ln w="12700" cap="flat">
              <a:solidFill>
                <a:srgbClr val="A5A59F"/>
              </a:solidFill>
              <a:prstDash val="solid"/>
              <a:miter lim="400000"/>
            </a:ln>
          </a:left>
          <a:right>
            <a:ln w="12700" cap="flat">
              <a:solidFill>
                <a:srgbClr val="A5A59F"/>
              </a:solidFill>
              <a:prstDash val="solid"/>
              <a:miter lim="400000"/>
            </a:ln>
          </a:right>
          <a:top>
            <a:ln w="12700" cap="flat">
              <a:solidFill>
                <a:srgbClr val="A5A59F"/>
              </a:solidFill>
              <a:prstDash val="solid"/>
              <a:miter lim="400000"/>
            </a:ln>
          </a:top>
          <a:bottom>
            <a:ln w="12700" cap="flat">
              <a:solidFill>
                <a:srgbClr val="A5A59F"/>
              </a:solidFill>
              <a:prstDash val="solid"/>
              <a:miter lim="400000"/>
            </a:ln>
          </a:bottom>
          <a:insideH>
            <a:ln w="12700" cap="flat">
              <a:solidFill>
                <a:srgbClr val="A5A59F"/>
              </a:solidFill>
              <a:prstDash val="solid"/>
              <a:miter lim="400000"/>
            </a:ln>
          </a:insideH>
          <a:insideV>
            <a:ln w="12700" cap="flat">
              <a:solidFill>
                <a:srgbClr val="A5A59F"/>
              </a:solidFill>
              <a:prstDash val="solid"/>
              <a:miter lim="400000"/>
            </a:ln>
          </a:insideV>
        </a:tcBdr>
        <a:fill>
          <a:solidFill>
            <a:srgbClr val="D3CDB7"/>
          </a:solidFill>
        </a:fill>
      </a:tcStyle>
    </a:firstCol>
    <a:lastRow>
      <a:tcTxStyle b="off" i="off">
        <a:fontRef idx="minor">
          <a:srgbClr val="606060"/>
        </a:fontRef>
        <a:srgbClr val="606060"/>
      </a:tcTxStyle>
      <a:tcStyle>
        <a:tcBdr>
          <a:left>
            <a:ln w="12700" cap="flat">
              <a:solidFill>
                <a:srgbClr val="A5A59F"/>
              </a:solidFill>
              <a:prstDash val="solid"/>
              <a:miter lim="400000"/>
            </a:ln>
          </a:left>
          <a:right>
            <a:ln w="12700" cap="flat">
              <a:solidFill>
                <a:srgbClr val="A5A59F"/>
              </a:solidFill>
              <a:prstDash val="solid"/>
              <a:miter lim="400000"/>
            </a:ln>
          </a:right>
          <a:top>
            <a:ln w="12700" cap="flat">
              <a:solidFill>
                <a:srgbClr val="A5A59F"/>
              </a:solidFill>
              <a:prstDash val="solid"/>
              <a:miter lim="400000"/>
            </a:ln>
          </a:top>
          <a:bottom>
            <a:ln w="12700" cap="flat">
              <a:solidFill>
                <a:srgbClr val="A5A59F"/>
              </a:solidFill>
              <a:prstDash val="solid"/>
              <a:miter lim="400000"/>
            </a:ln>
          </a:bottom>
          <a:insideH>
            <a:ln w="12700" cap="flat">
              <a:solidFill>
                <a:srgbClr val="A5A59F"/>
              </a:solidFill>
              <a:prstDash val="solid"/>
              <a:miter lim="400000"/>
            </a:ln>
          </a:insideH>
          <a:insideV>
            <a:ln w="12700" cap="flat">
              <a:solidFill>
                <a:srgbClr val="A5A59F"/>
              </a:solidFill>
              <a:prstDash val="solid"/>
              <a:miter lim="400000"/>
            </a:ln>
          </a:insideV>
        </a:tcBdr>
        <a:fill>
          <a:noFill/>
        </a:fill>
      </a:tcStyle>
    </a:lastRow>
    <a:firstRow>
      <a:tcTxStyle b="off" i="off">
        <a:fontRef idx="minor">
          <a:srgbClr val="FFFFFF"/>
        </a:fontRef>
        <a:srgbClr val="FFFFFF"/>
      </a:tcTxStyle>
      <a:tcStyle>
        <a:tcBdr>
          <a:left>
            <a:ln w="12700" cap="flat">
              <a:solidFill>
                <a:srgbClr val="8E755A"/>
              </a:solidFill>
              <a:prstDash val="solid"/>
              <a:miter lim="400000"/>
            </a:ln>
          </a:left>
          <a:right>
            <a:ln w="12700" cap="flat">
              <a:solidFill>
                <a:srgbClr val="8E755A"/>
              </a:solidFill>
              <a:prstDash val="solid"/>
              <a:miter lim="400000"/>
            </a:ln>
          </a:right>
          <a:top>
            <a:ln w="12700" cap="flat">
              <a:solidFill>
                <a:srgbClr val="A5A59F"/>
              </a:solidFill>
              <a:prstDash val="solid"/>
              <a:miter lim="400000"/>
            </a:ln>
          </a:top>
          <a:bottom>
            <a:ln w="12700" cap="flat">
              <a:solidFill>
                <a:srgbClr val="A5A59F"/>
              </a:solidFill>
              <a:prstDash val="solid"/>
              <a:miter lim="400000"/>
            </a:ln>
          </a:bottom>
          <a:insideH>
            <a:ln w="12700" cap="flat">
              <a:solidFill>
                <a:srgbClr val="8E755A"/>
              </a:solidFill>
              <a:prstDash val="solid"/>
              <a:miter lim="400000"/>
            </a:ln>
          </a:insideH>
          <a:insideV>
            <a:ln w="12700" cap="flat">
              <a:solidFill>
                <a:srgbClr val="8E755A"/>
              </a:solidFill>
              <a:prstDash val="solid"/>
              <a:miter lim="400000"/>
            </a:ln>
          </a:insideV>
        </a:tcBdr>
        <a:fill>
          <a:noFill/>
        </a:fill>
      </a:tcStyle>
    </a:firstRow>
  </a:tblStyle>
  <a:tblStyle styleId="{EEE7283C-3CF3-47DC-8721-378D4A62B228}" styleName="">
    <a:tblBg/>
    <a:wholeTbl>
      <a:tcTxStyle b="off" i="off">
        <a:fontRef idx="major">
          <a:srgbClr val="606060"/>
        </a:fontRef>
        <a:srgbClr val="606060"/>
      </a:tcTxStyle>
      <a:tcStyle>
        <a:tcBdr>
          <a:left>
            <a:ln w="12700" cap="flat">
              <a:noFill/>
              <a:miter lim="400000"/>
            </a:ln>
          </a:left>
          <a:right>
            <a:ln w="12700" cap="flat">
              <a:noFill/>
              <a:miter lim="400000"/>
            </a:ln>
          </a:right>
          <a:top>
            <a:ln w="12700" cap="flat">
              <a:solidFill>
                <a:srgbClr val="BDBBB3"/>
              </a:solidFill>
              <a:prstDash val="solid"/>
              <a:miter lim="400000"/>
            </a:ln>
          </a:top>
          <a:bottom>
            <a:ln w="12700" cap="flat">
              <a:solidFill>
                <a:srgbClr val="BDBBB3"/>
              </a:solidFill>
              <a:prstDash val="solid"/>
              <a:miter lim="400000"/>
            </a:ln>
          </a:bottom>
          <a:insideH>
            <a:ln w="12700" cap="flat">
              <a:solidFill>
                <a:srgbClr val="BDBBB3"/>
              </a:solidFill>
              <a:prstDash val="solid"/>
              <a:miter lim="400000"/>
            </a:ln>
          </a:insideH>
          <a:insideV>
            <a:ln w="12700" cap="flat">
              <a:noFill/>
              <a:miter lim="400000"/>
            </a:ln>
          </a:insideV>
        </a:tcBdr>
        <a:fill>
          <a:solidFill>
            <a:srgbClr val="E6E3DA"/>
          </a:solidFill>
        </a:fill>
      </a:tcStyle>
    </a:wholeTbl>
    <a:band2H>
      <a:tcTxStyle b="def" i="def"/>
      <a:tcStyle>
        <a:tcBdr/>
        <a:fill>
          <a:solidFill>
            <a:srgbClr val="F9F5E8"/>
          </a:solidFill>
        </a:fill>
      </a:tcStyle>
    </a:band2H>
    <a:firstCol>
      <a:tcTxStyle b="off" i="off">
        <a:fontRef idx="minor">
          <a:srgbClr val="606060"/>
        </a:fontRef>
        <a:srgbClr val="606060"/>
      </a:tcTxStyle>
      <a:tcStyle>
        <a:tcBdr>
          <a:left>
            <a:ln w="12700" cap="flat">
              <a:solidFill>
                <a:srgbClr val="A5A59F"/>
              </a:solidFill>
              <a:prstDash val="solid"/>
              <a:miter lim="400000"/>
            </a:ln>
          </a:left>
          <a:right>
            <a:ln w="12700" cap="flat">
              <a:solidFill>
                <a:srgbClr val="A5A59F"/>
              </a:solidFill>
              <a:prstDash val="solid"/>
              <a:miter lim="400000"/>
            </a:ln>
          </a:right>
          <a:top>
            <a:ln w="12700" cap="flat">
              <a:solidFill>
                <a:srgbClr val="A5A59F"/>
              </a:solidFill>
              <a:prstDash val="solid"/>
              <a:miter lim="400000"/>
            </a:ln>
          </a:top>
          <a:bottom>
            <a:ln w="12700" cap="flat">
              <a:solidFill>
                <a:srgbClr val="A5A59F"/>
              </a:solidFill>
              <a:prstDash val="solid"/>
              <a:miter lim="400000"/>
            </a:ln>
          </a:bottom>
          <a:insideH>
            <a:ln w="12700" cap="flat">
              <a:solidFill>
                <a:srgbClr val="A5A59F"/>
              </a:solidFill>
              <a:prstDash val="solid"/>
              <a:miter lim="400000"/>
            </a:ln>
          </a:insideH>
          <a:insideV>
            <a:ln w="12700" cap="flat">
              <a:noFill/>
              <a:miter lim="400000"/>
            </a:ln>
          </a:insideV>
        </a:tcBdr>
        <a:fill>
          <a:solidFill>
            <a:srgbClr val="D6D5D0"/>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BDBBB3"/>
              </a:solidFill>
              <a:prstDash val="solid"/>
              <a:miter lim="400000"/>
            </a:ln>
          </a:top>
          <a:bottom>
            <a:ln w="12700" cap="flat">
              <a:solidFill>
                <a:srgbClr val="A5A59F"/>
              </a:solidFill>
              <a:prstDash val="solid"/>
              <a:miter lim="400000"/>
            </a:ln>
          </a:bottom>
          <a:insideH>
            <a:ln w="12700" cap="flat">
              <a:solidFill>
                <a:srgbClr val="4D6166"/>
              </a:solidFill>
              <a:prstDash val="solid"/>
              <a:miter lim="400000"/>
            </a:ln>
          </a:insideH>
          <a:insideV>
            <a:ln w="12700" cap="flat">
              <a:noFill/>
              <a:miter lim="400000"/>
            </a:ln>
          </a:insideV>
        </a:tcBdr>
        <a:fill>
          <a:no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A5A59F"/>
              </a:solidFill>
              <a:prstDash val="solid"/>
              <a:miter lim="400000"/>
            </a:ln>
          </a:top>
          <a:bottom>
            <a:ln w="12700" cap="flat">
              <a:solidFill>
                <a:srgbClr val="BDBBB3"/>
              </a:solidFill>
              <a:prstDash val="solid"/>
              <a:miter lim="400000"/>
            </a:ln>
          </a:bottom>
          <a:insideH>
            <a:ln w="12700" cap="flat">
              <a:solidFill>
                <a:srgbClr val="657477"/>
              </a:solidFill>
              <a:prstDash val="solid"/>
              <a:miter lim="400000"/>
            </a:ln>
          </a:insideH>
          <a:insideV>
            <a:ln w="12700" cap="flat">
              <a:noFill/>
              <a:miter lim="400000"/>
            </a:ln>
          </a:insideV>
        </a:tcBdr>
        <a:fill>
          <a:noFill/>
        </a:fill>
      </a:tcStyle>
    </a:firstRow>
  </a:tblStyle>
  <a:tblStyle styleId="{CF821DB8-F4EB-4A41-A1BA-3FCAFE7338EE}" styleName="">
    <a:tblBg/>
    <a:wholeTbl>
      <a:tcTxStyle b="off" i="off">
        <a:fontRef idx="minor">
          <a:srgbClr val="606060"/>
        </a:fontRef>
        <a:srgbClr val="606060"/>
      </a:tcTxStyle>
      <a:tcStyle>
        <a:tcBdr>
          <a:left>
            <a:ln w="12700" cap="flat">
              <a:noFill/>
              <a:miter lim="400000"/>
            </a:ln>
          </a:left>
          <a:right>
            <a:ln w="12700" cap="flat">
              <a:noFill/>
              <a:miter lim="400000"/>
            </a:ln>
          </a:right>
          <a:top>
            <a:ln w="12700" cap="flat">
              <a:solidFill>
                <a:srgbClr val="AAA6A6"/>
              </a:solidFill>
              <a:custDash>
                <a:ds d="200000" sp="200000"/>
              </a:custDash>
              <a:miter lim="400000"/>
            </a:ln>
          </a:top>
          <a:bottom>
            <a:ln w="12700" cap="flat">
              <a:solidFill>
                <a:srgbClr val="AAA6A6"/>
              </a:solidFill>
              <a:custDash>
                <a:ds d="200000" sp="200000"/>
              </a:custDash>
              <a:miter lim="400000"/>
            </a:ln>
          </a:bottom>
          <a:insideH>
            <a:ln w="12700" cap="flat">
              <a:solidFill>
                <a:srgbClr val="AAA6A6"/>
              </a:solidFill>
              <a:custDash>
                <a:ds d="200000" sp="200000"/>
              </a:custDash>
              <a:miter lim="400000"/>
            </a:ln>
          </a:insideH>
          <a:insideV>
            <a:ln w="12700" cap="flat">
              <a:noFill/>
              <a:miter lim="400000"/>
            </a:ln>
          </a:insideV>
        </a:tcBdr>
        <a:fill>
          <a:solidFill>
            <a:srgbClr val="EFECE2"/>
          </a:solidFill>
        </a:fill>
      </a:tcStyle>
    </a:wholeTbl>
    <a:band2H>
      <a:tcTxStyle b="def" i="def"/>
      <a:tcStyle>
        <a:tcBdr/>
        <a:fill>
          <a:solidFill>
            <a:srgbClr val="FFFBF1"/>
          </a:solidFill>
        </a:fill>
      </a:tcStyle>
    </a:band2H>
    <a:firstCol>
      <a:tcTxStyle b="off" i="off">
        <a:fontRef idx="minor">
          <a:srgbClr val="606060"/>
        </a:fontRef>
        <a:srgbClr val="606060"/>
      </a:tcTxStyle>
      <a:tcStyle>
        <a:tcBdr>
          <a:left>
            <a:ln w="12700" cap="flat">
              <a:solidFill>
                <a:srgbClr val="000000"/>
              </a:solidFill>
              <a:prstDash val="solid"/>
              <a:miter lim="400000"/>
            </a:ln>
          </a:left>
          <a:right>
            <a:ln w="12700" cap="flat">
              <a:solidFill>
                <a:srgbClr val="A29A85"/>
              </a:solidFill>
              <a:prstDash val="solid"/>
              <a:miter lim="400000"/>
            </a:ln>
          </a:right>
          <a:top>
            <a:ln w="12700" cap="flat">
              <a:solidFill>
                <a:srgbClr val="AAA6A6"/>
              </a:solidFill>
              <a:custDash>
                <a:ds d="200000" sp="200000"/>
              </a:custDash>
              <a:miter lim="400000"/>
            </a:ln>
          </a:top>
          <a:bottom>
            <a:ln w="12700" cap="flat">
              <a:solidFill>
                <a:srgbClr val="AAA6A6"/>
              </a:solidFill>
              <a:custDash>
                <a:ds d="200000" sp="200000"/>
              </a:custDash>
              <a:miter lim="400000"/>
            </a:ln>
          </a:bottom>
          <a:insideH>
            <a:ln w="12700" cap="flat">
              <a:solidFill>
                <a:srgbClr val="AAA6A6"/>
              </a:solidFill>
              <a:custDash>
                <a:ds d="200000" sp="200000"/>
              </a:custDash>
              <a:miter lim="400000"/>
            </a:ln>
          </a:insideH>
          <a:insideV>
            <a:ln w="12700" cap="flat">
              <a:noFill/>
              <a:miter lim="400000"/>
            </a:ln>
          </a:insideV>
        </a:tcBdr>
        <a:fill>
          <a:solidFill>
            <a:srgbClr val="E8E4D8"/>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A29A85"/>
              </a:solidFill>
              <a:prstDash val="solid"/>
              <a:miter lim="400000"/>
            </a:ln>
          </a:top>
          <a:bottom>
            <a:ln w="12700" cap="flat">
              <a:solidFill>
                <a:srgbClr val="000000"/>
              </a:solidFill>
              <a:prstDash val="solid"/>
              <a:miter lim="400000"/>
            </a:ln>
          </a:bottom>
          <a:insideH>
            <a:ln w="12700" cap="flat">
              <a:solidFill>
                <a:srgbClr val="A29A85"/>
              </a:solidFill>
              <a:prstDash val="solid"/>
              <a:miter lim="400000"/>
            </a:ln>
          </a:insideH>
          <a:insideV>
            <a:ln w="12700" cap="flat">
              <a:noFill/>
              <a:miter lim="400000"/>
            </a:ln>
          </a:insideV>
        </a:tcBdr>
        <a:fill>
          <a:no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000000"/>
              </a:solidFill>
              <a:prstDash val="solid"/>
              <a:miter lim="400000"/>
            </a:ln>
          </a:top>
          <a:bottom>
            <a:ln w="12700" cap="flat">
              <a:solidFill>
                <a:srgbClr val="A29A85"/>
              </a:solidFill>
              <a:prstDash val="solid"/>
              <a:miter lim="400000"/>
            </a:ln>
          </a:bottom>
          <a:insideH>
            <a:ln w="12700" cap="flat">
              <a:solidFill>
                <a:srgbClr val="A29A85"/>
              </a:solidFill>
              <a:prstDash val="solid"/>
              <a:miter lim="400000"/>
            </a:ln>
          </a:insideH>
          <a:insideV>
            <a:ln w="12700" cap="flat">
              <a:noFill/>
              <a:miter lim="400000"/>
            </a:ln>
          </a:insideV>
        </a:tcBdr>
        <a:fill>
          <a:noFill/>
        </a:fill>
      </a:tcStyle>
    </a:firstRow>
  </a:tblStyle>
  <a:tblStyle styleId="{33BA23B1-9221-436E-865A-0063620EA4FD}" styleName="">
    <a:tblBg/>
    <a:wholeTbl>
      <a:tcTxStyle b="off" i="off">
        <a:fontRef idx="minor">
          <a:srgbClr val="606060"/>
        </a:fontRef>
        <a:srgbClr val="606060"/>
      </a:tcTxStyle>
      <a:tcStyle>
        <a:tcBdr>
          <a:left>
            <a:ln w="12700" cap="flat">
              <a:noFill/>
              <a:miter lim="400000"/>
            </a:ln>
          </a:left>
          <a:right>
            <a:ln w="12700" cap="flat">
              <a:noFill/>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noFill/>
              <a:miter lim="400000"/>
            </a:ln>
          </a:insideV>
        </a:tcBdr>
        <a:fill>
          <a:solidFill>
            <a:srgbClr val="D6D2C0">
              <a:alpha val="50000"/>
            </a:srgbClr>
          </a:solidFill>
        </a:fill>
      </a:tcStyle>
    </a:wholeTbl>
    <a:band2H>
      <a:tcTxStyle b="def" i="def"/>
      <a:tcStyle>
        <a:tcBdr/>
        <a:fill>
          <a:solidFill>
            <a:srgbClr val="E9E7DC"/>
          </a:solidFill>
        </a:fill>
      </a:tcStyle>
    </a:band2H>
    <a:firstCol>
      <a:tcTxStyle b="off" i="off">
        <a:fontRef idx="minor">
          <a:srgbClr val="606060"/>
        </a:fontRef>
        <a:srgbClr val="606060"/>
      </a:tcTxStyle>
      <a:tcStyle>
        <a:tcBdr>
          <a:left>
            <a:ln w="12700" cap="flat">
              <a:solidFill>
                <a:srgbClr val="FFFFFF"/>
              </a:solidFill>
              <a:prstDash val="solid"/>
              <a:miter lim="400000"/>
            </a:ln>
          </a:left>
          <a:right>
            <a:ln w="254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noFill/>
              <a:miter lim="400000"/>
            </a:ln>
          </a:insideV>
        </a:tcBdr>
        <a:fill>
          <a:solidFill>
            <a:srgbClr val="C5BEAA"/>
          </a:solidFill>
        </a:fill>
      </a:tcStyle>
    </a:firstCol>
    <a:lastRow>
      <a:tcTxStyle b="off" i="off">
        <a:fontRef idx="minor">
          <a:srgbClr val="606060"/>
        </a:fontRef>
        <a:srgbClr val="606060"/>
      </a:tcTxStyle>
      <a:tcStyle>
        <a:tcBdr>
          <a:left>
            <a:ln w="12700" cap="flat">
              <a:noFill/>
              <a:miter lim="400000"/>
            </a:ln>
          </a:left>
          <a:right>
            <a:ln w="12700" cap="flat">
              <a:noFill/>
              <a:miter lim="400000"/>
            </a:ln>
          </a:right>
          <a:top>
            <a:ln w="25400" cap="flat">
              <a:solidFill>
                <a:srgbClr val="000000"/>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noFill/>
              <a:miter lim="400000"/>
            </a:ln>
          </a:insideV>
        </a:tcBdr>
        <a:fill>
          <a:solidFill>
            <a:srgbClr val="D6D2C0">
              <a:alpha val="25000"/>
            </a:srgbClr>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FFFFFF"/>
              </a:solidFill>
              <a:prstDash val="solid"/>
              <a:miter lim="400000"/>
            </a:ln>
          </a:top>
          <a:bottom>
            <a:ln w="25400" cap="flat">
              <a:solidFill>
                <a:srgbClr val="FFFFFF"/>
              </a:solidFill>
              <a:prstDash val="solid"/>
              <a:miter lim="400000"/>
            </a:ln>
          </a:bottom>
          <a:insideH>
            <a:ln w="12700" cap="flat">
              <a:solidFill>
                <a:srgbClr val="FFFFFF"/>
              </a:solidFill>
              <a:prstDash val="solid"/>
              <a:miter lim="400000"/>
            </a:ln>
          </a:insideH>
          <a:insideV>
            <a:ln w="12700" cap="flat">
              <a:noFill/>
              <a:miter lim="400000"/>
            </a:ln>
          </a:insideV>
        </a:tcBdr>
        <a:fill>
          <a:solidFill>
            <a:srgbClr val="928C7D"/>
          </a:solidFill>
        </a:fill>
      </a:tcStyle>
    </a:firstRow>
  </a:tblStyle>
  <a:tblStyle styleId="{2708684C-4D16-4618-839F-0558EEFCDFE6}" styleName="">
    <a:tblBg/>
    <a:wholeTbl>
      <a:tcTxStyle b="off" i="off">
        <a:fontRef idx="major">
          <a:srgbClr val="606060"/>
        </a:fontRef>
        <a:srgbClr val="606060"/>
      </a:tcTxStyle>
      <a:tcStyle>
        <a:tcBdr>
          <a:left>
            <a:ln w="12700" cap="flat">
              <a:noFill/>
              <a:miter lim="400000"/>
            </a:ln>
          </a:left>
          <a:right>
            <a:ln w="12700" cap="flat">
              <a:noFill/>
              <a:miter lim="400000"/>
            </a:ln>
          </a:right>
          <a:top>
            <a:ln w="12700" cap="flat">
              <a:solidFill>
                <a:srgbClr val="DBD2B2"/>
              </a:solidFill>
              <a:prstDash val="solid"/>
              <a:miter lim="400000"/>
            </a:ln>
          </a:top>
          <a:bottom>
            <a:ln w="12700" cap="flat">
              <a:solidFill>
                <a:srgbClr val="DBD2B2"/>
              </a:solidFill>
              <a:prstDash val="solid"/>
              <a:miter lim="400000"/>
            </a:ln>
          </a:bottom>
          <a:insideH>
            <a:ln w="12700" cap="flat">
              <a:solidFill>
                <a:srgbClr val="DBD2B2"/>
              </a:solidFill>
              <a:prstDash val="solid"/>
              <a:miter lim="400000"/>
            </a:ln>
          </a:insideH>
          <a:insideV>
            <a:ln w="12700" cap="flat">
              <a:noFill/>
              <a:miter lim="400000"/>
            </a:ln>
          </a:insideV>
        </a:tcBdr>
        <a:fill>
          <a:solidFill>
            <a:srgbClr val="FDF9ED"/>
          </a:solidFill>
        </a:fill>
      </a:tcStyle>
    </a:wholeTbl>
    <a:band2H>
      <a:tcTxStyle b="def" i="def"/>
      <a:tcStyle>
        <a:tcBdr/>
        <a:fill>
          <a:solidFill>
            <a:srgbClr val="FFFFFF"/>
          </a:solidFill>
        </a:fill>
      </a:tcStyle>
    </a:band2H>
    <a:firstCol>
      <a:tcTxStyle b="off" i="off">
        <a:fontRef idx="minor">
          <a:srgbClr val="606060"/>
        </a:fontRef>
        <a:srgbClr val="606060"/>
      </a:tcTxStyle>
      <a:tcStyle>
        <a:tcBdr>
          <a:left>
            <a:ln w="25400" cap="flat">
              <a:solidFill>
                <a:srgbClr val="C6BB94"/>
              </a:solidFill>
              <a:prstDash val="solid"/>
              <a:miter lim="400000"/>
            </a:ln>
          </a:left>
          <a:right>
            <a:ln w="25400" cap="flat">
              <a:solidFill>
                <a:srgbClr val="C6BB94"/>
              </a:solidFill>
              <a:prstDash val="solid"/>
              <a:miter lim="400000"/>
            </a:ln>
          </a:right>
          <a:top>
            <a:ln w="12700" cap="flat">
              <a:solidFill>
                <a:srgbClr val="DBD2B2"/>
              </a:solidFill>
              <a:prstDash val="solid"/>
              <a:miter lim="400000"/>
            </a:ln>
          </a:top>
          <a:bottom>
            <a:ln w="12700" cap="flat">
              <a:solidFill>
                <a:srgbClr val="DBD2B2"/>
              </a:solidFill>
              <a:prstDash val="solid"/>
              <a:miter lim="400000"/>
            </a:ln>
          </a:bottom>
          <a:insideH>
            <a:ln w="12700" cap="flat">
              <a:solidFill>
                <a:srgbClr val="DBD2B2"/>
              </a:solidFill>
              <a:prstDash val="solid"/>
              <a:miter lim="400000"/>
            </a:ln>
          </a:insideH>
          <a:insideV>
            <a:ln w="12700" cap="flat">
              <a:solidFill>
                <a:srgbClr val="DBD2B2"/>
              </a:solidFill>
              <a:prstDash val="solid"/>
              <a:miter lim="400000"/>
            </a:ln>
          </a:insideV>
        </a:tcBdr>
        <a:fill>
          <a:noFill/>
        </a:fill>
      </a:tcStyle>
    </a:firstCol>
    <a:lastRow>
      <a:tcTxStyle b="off" i="off">
        <a:fontRef idx="minor">
          <a:srgbClr val="606060"/>
        </a:fontRef>
        <a:srgbClr val="606060"/>
      </a:tcTxStyle>
      <a:tcStyle>
        <a:tcBdr>
          <a:left>
            <a:ln w="12700" cap="flat">
              <a:noFill/>
              <a:miter lim="400000"/>
            </a:ln>
          </a:left>
          <a:right>
            <a:ln w="12700" cap="flat">
              <a:noFill/>
              <a:miter lim="400000"/>
            </a:ln>
          </a:right>
          <a:top>
            <a:ln w="25400" cap="flat">
              <a:solidFill>
                <a:srgbClr val="C6BB94"/>
              </a:solidFill>
              <a:prstDash val="solid"/>
              <a:miter lim="400000"/>
            </a:ln>
          </a:top>
          <a:bottom>
            <a:ln w="25400" cap="flat">
              <a:solidFill>
                <a:srgbClr val="C6BB94"/>
              </a:solidFill>
              <a:prstDash val="solid"/>
              <a:miter lim="400000"/>
            </a:ln>
          </a:bottom>
          <a:insideH>
            <a:ln w="12700" cap="flat">
              <a:solidFill>
                <a:srgbClr val="DBD2B2"/>
              </a:solidFill>
              <a:prstDash val="solid"/>
              <a:miter lim="400000"/>
            </a:ln>
          </a:insideH>
          <a:insideV>
            <a:ln w="12700" cap="flat">
              <a:noFill/>
              <a:miter lim="400000"/>
            </a:ln>
          </a:insideV>
        </a:tcBdr>
        <a:fill>
          <a:noFill/>
        </a:fill>
      </a:tcStyle>
    </a:lastRow>
    <a:firstRow>
      <a:tcTxStyle b="off" i="off">
        <a:fontRef idx="minor">
          <a:srgbClr val="606060"/>
        </a:fontRef>
        <a:srgbClr val="606060"/>
      </a:tcTxStyle>
      <a:tcStyle>
        <a:tcBdr>
          <a:left>
            <a:ln w="12700" cap="flat">
              <a:noFill/>
              <a:miter lim="400000"/>
            </a:ln>
          </a:left>
          <a:right>
            <a:ln w="12700" cap="flat">
              <a:noFill/>
              <a:miter lim="400000"/>
            </a:ln>
          </a:right>
          <a:top>
            <a:ln w="25400" cap="flat">
              <a:solidFill>
                <a:srgbClr val="C6BB94"/>
              </a:solidFill>
              <a:prstDash val="solid"/>
              <a:miter lim="400000"/>
            </a:ln>
          </a:top>
          <a:bottom>
            <a:ln w="25400" cap="flat">
              <a:solidFill>
                <a:srgbClr val="C6BB94"/>
              </a:solidFill>
              <a:prstDash val="solid"/>
              <a:miter lim="400000"/>
            </a:ln>
          </a:bottom>
          <a:insideH>
            <a:ln w="12700" cap="flat">
              <a:solidFill>
                <a:srgbClr val="DBD2B2"/>
              </a:solidFill>
              <a:prstDash val="solid"/>
              <a:miter lim="400000"/>
            </a:ln>
          </a:insideH>
          <a:insideV>
            <a:ln w="12700" cap="flat">
              <a:noFill/>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 Id="rId43" Type="http://schemas.openxmlformats.org/officeDocument/2006/relationships/slide" Target="slides/slide36.xml"/><Relationship Id="rId44" Type="http://schemas.openxmlformats.org/officeDocument/2006/relationships/slide" Target="slides/slide37.xml"/><Relationship Id="rId45" Type="http://schemas.openxmlformats.org/officeDocument/2006/relationships/slide" Target="slides/slide38.xml"/><Relationship Id="rId46" Type="http://schemas.openxmlformats.org/officeDocument/2006/relationships/slide" Target="slides/slide39.xml"/><Relationship Id="rId47" Type="http://schemas.openxmlformats.org/officeDocument/2006/relationships/slide" Target="slides/slide40.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128" name="Shape 128"/>
          <p:cNvSpPr/>
          <p:nvPr>
            <p:ph type="sldImg"/>
          </p:nvPr>
        </p:nvSpPr>
        <p:spPr>
          <a:xfrm>
            <a:off x="1143000" y="685800"/>
            <a:ext cx="4572000" cy="3429000"/>
          </a:xfrm>
          <a:prstGeom prst="rect">
            <a:avLst/>
          </a:prstGeom>
        </p:spPr>
        <p:txBody>
          <a:bodyPr/>
          <a:lstStyle/>
          <a:p>
            <a:pPr/>
          </a:p>
        </p:txBody>
      </p:sp>
      <p:sp>
        <p:nvSpPr>
          <p:cNvPr id="129" name="Shape 129"/>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le &amp; Subtitle">
    <p:spTree>
      <p:nvGrpSpPr>
        <p:cNvPr id="1" name=""/>
        <p:cNvGrpSpPr/>
        <p:nvPr/>
      </p:nvGrpSpPr>
      <p:grpSpPr>
        <a:xfrm>
          <a:off x="0" y="0"/>
          <a:ext cx="0" cy="0"/>
          <a:chOff x="0" y="0"/>
          <a:chExt cx="0" cy="0"/>
        </a:xfrm>
      </p:grpSpPr>
      <p:sp>
        <p:nvSpPr>
          <p:cNvPr id="13" name="Line"/>
          <p:cNvSpPr/>
          <p:nvPr/>
        </p:nvSpPr>
        <p:spPr>
          <a:xfrm>
            <a:off x="508000" y="5181600"/>
            <a:ext cx="11988800" cy="0"/>
          </a:xfrm>
          <a:prstGeom prst="line">
            <a:avLst/>
          </a:prstGeom>
          <a:ln w="12700">
            <a:solidFill>
              <a:srgbClr val="444444">
                <a:alpha val="30000"/>
              </a:srgbClr>
            </a:solidFill>
            <a:miter lim="400000"/>
          </a:ln>
        </p:spPr>
        <p:txBody>
          <a:bodyPr lIns="50800" tIns="50800" rIns="50800" bIns="50800" anchor="ctr"/>
          <a:lstStyle/>
          <a:p>
            <a:pPr algn="l" defTabSz="457200">
              <a:defRPr sz="1200">
                <a:solidFill>
                  <a:srgbClr val="000000"/>
                </a:solidFill>
                <a:latin typeface="Helvetica"/>
                <a:ea typeface="Helvetica"/>
                <a:cs typeface="Helvetica"/>
                <a:sym typeface="Helvetica"/>
              </a:defRPr>
            </a:pPr>
          </a:p>
        </p:txBody>
      </p:sp>
      <p:sp>
        <p:nvSpPr>
          <p:cNvPr id="14" name="Title Text"/>
          <p:cNvSpPr txBox="1"/>
          <p:nvPr>
            <p:ph type="title"/>
          </p:nvPr>
        </p:nvSpPr>
        <p:spPr>
          <a:xfrm>
            <a:off x="508000" y="3009900"/>
            <a:ext cx="11988800" cy="2032000"/>
          </a:xfrm>
          <a:prstGeom prst="rect">
            <a:avLst/>
          </a:prstGeom>
        </p:spPr>
        <p:txBody>
          <a:bodyPr anchor="b"/>
          <a:lstStyle/>
          <a:p>
            <a:pPr/>
            <a:r>
              <a:t>Title Text</a:t>
            </a:r>
          </a:p>
        </p:txBody>
      </p:sp>
      <p:sp>
        <p:nvSpPr>
          <p:cNvPr id="15" name="Body Level One…"/>
          <p:cNvSpPr txBox="1"/>
          <p:nvPr>
            <p:ph type="body" sz="quarter" idx="1"/>
          </p:nvPr>
        </p:nvSpPr>
        <p:spPr>
          <a:xfrm>
            <a:off x="508000" y="5562600"/>
            <a:ext cx="11988800" cy="825500"/>
          </a:xfrm>
          <a:prstGeom prst="rect">
            <a:avLst/>
          </a:prstGeom>
        </p:spPr>
        <p:txBody>
          <a:bodyPr anchor="t"/>
          <a:lstStyle>
            <a:lvl1pPr marL="0" indent="0">
              <a:lnSpc>
                <a:spcPct val="120000"/>
              </a:lnSpc>
              <a:spcBef>
                <a:spcPts val="0"/>
              </a:spcBef>
              <a:buSzTx/>
              <a:buNone/>
              <a:defRPr sz="2400"/>
            </a:lvl1pPr>
            <a:lvl2pPr marL="0" indent="0">
              <a:lnSpc>
                <a:spcPct val="120000"/>
              </a:lnSpc>
              <a:spcBef>
                <a:spcPts val="0"/>
              </a:spcBef>
              <a:buSzTx/>
              <a:buNone/>
              <a:defRPr sz="2400"/>
            </a:lvl2pPr>
            <a:lvl3pPr marL="0" indent="0">
              <a:lnSpc>
                <a:spcPct val="120000"/>
              </a:lnSpc>
              <a:spcBef>
                <a:spcPts val="0"/>
              </a:spcBef>
              <a:buSzTx/>
              <a:buNone/>
              <a:defRPr sz="2400"/>
            </a:lvl3pPr>
            <a:lvl4pPr marL="0" indent="0">
              <a:lnSpc>
                <a:spcPct val="120000"/>
              </a:lnSpc>
              <a:spcBef>
                <a:spcPts val="0"/>
              </a:spcBef>
              <a:buSzTx/>
              <a:buNone/>
              <a:defRPr sz="2400"/>
            </a:lvl4pPr>
            <a:lvl5pPr marL="0" indent="0">
              <a:lnSpc>
                <a:spcPct val="120000"/>
              </a:lnSpc>
              <a:spcBef>
                <a:spcPts val="0"/>
              </a:spcBef>
              <a:buSzTx/>
              <a:buNone/>
              <a:defRPr sz="2400"/>
            </a:lvl5pPr>
          </a:lstStyle>
          <a:p>
            <a:pPr/>
            <a:r>
              <a:t>Body Level One</a:t>
            </a:r>
          </a:p>
          <a:p>
            <a:pPr lvl="1"/>
            <a:r>
              <a:t>Body Level Two</a:t>
            </a:r>
          </a:p>
          <a:p>
            <a:pPr lvl="2"/>
            <a:r>
              <a:t>Body Level Three</a:t>
            </a:r>
          </a:p>
          <a:p>
            <a:pPr lvl="3"/>
            <a:r>
              <a:t>Body Level Four</a:t>
            </a:r>
          </a:p>
          <a:p>
            <a:pPr lvl="4"/>
            <a:r>
              <a:t>Body Level Five</a:t>
            </a:r>
          </a:p>
        </p:txBody>
      </p:sp>
      <p:sp>
        <p:nvSpPr>
          <p:cNvPr id="16" name="Slide Number"/>
          <p:cNvSpPr txBox="1"/>
          <p:nvPr>
            <p:ph type="sldNum" sz="quarter" idx="2"/>
          </p:nvPr>
        </p:nvSpPr>
        <p:spPr>
          <a:xfrm>
            <a:off x="12154001" y="8763000"/>
            <a:ext cx="342901" cy="3683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Quote">
    <p:spTree>
      <p:nvGrpSpPr>
        <p:cNvPr id="1" name=""/>
        <p:cNvGrpSpPr/>
        <p:nvPr/>
      </p:nvGrpSpPr>
      <p:grpSpPr>
        <a:xfrm>
          <a:off x="0" y="0"/>
          <a:ext cx="0" cy="0"/>
          <a:chOff x="0" y="0"/>
          <a:chExt cx="0" cy="0"/>
        </a:xfrm>
      </p:grpSpPr>
      <p:sp>
        <p:nvSpPr>
          <p:cNvPr id="105" name="–Johnny Appleseed"/>
          <p:cNvSpPr txBox="1"/>
          <p:nvPr>
            <p:ph type="body" sz="quarter" idx="13"/>
          </p:nvPr>
        </p:nvSpPr>
        <p:spPr>
          <a:xfrm>
            <a:off x="508000" y="5918200"/>
            <a:ext cx="11988800" cy="533400"/>
          </a:xfrm>
          <a:prstGeom prst="rect">
            <a:avLst/>
          </a:prstGeom>
        </p:spPr>
        <p:txBody>
          <a:bodyPr anchor="t">
            <a:spAutoFit/>
          </a:bodyPr>
          <a:lstStyle>
            <a:lvl1pPr marL="0" indent="0" algn="ctr">
              <a:lnSpc>
                <a:spcPct val="140000"/>
              </a:lnSpc>
              <a:spcBef>
                <a:spcPts val="0"/>
              </a:spcBef>
              <a:buSzTx/>
              <a:buNone/>
              <a:defRPr i="1" sz="3000">
                <a:solidFill>
                  <a:srgbClr val="9D9D9D"/>
                </a:solidFill>
              </a:defRPr>
            </a:lvl1pPr>
          </a:lstStyle>
          <a:p>
            <a:pPr/>
            <a:r>
              <a:t>–Johnny Appleseed</a:t>
            </a:r>
          </a:p>
        </p:txBody>
      </p:sp>
      <p:sp>
        <p:nvSpPr>
          <p:cNvPr id="106" name="“Type a quote here.”"/>
          <p:cNvSpPr txBox="1"/>
          <p:nvPr>
            <p:ph type="body" sz="quarter" idx="14"/>
          </p:nvPr>
        </p:nvSpPr>
        <p:spPr>
          <a:xfrm>
            <a:off x="1270000" y="4298950"/>
            <a:ext cx="10464800" cy="622300"/>
          </a:xfrm>
          <a:prstGeom prst="rect">
            <a:avLst/>
          </a:prstGeom>
        </p:spPr>
        <p:txBody>
          <a:bodyPr>
            <a:spAutoFit/>
          </a:bodyPr>
          <a:lstStyle>
            <a:lvl1pPr marL="0" indent="0" algn="ctr">
              <a:lnSpc>
                <a:spcPct val="120000"/>
              </a:lnSpc>
              <a:spcBef>
                <a:spcPts val="0"/>
              </a:spcBef>
              <a:buSzTx/>
              <a:buNone/>
              <a:defRPr sz="3600"/>
            </a:lvl1pPr>
          </a:lstStyle>
          <a:p>
            <a:pPr/>
            <a:r>
              <a:t>“Type a quote here.” </a:t>
            </a:r>
          </a:p>
        </p:txBody>
      </p:sp>
      <p:sp>
        <p:nvSpPr>
          <p:cNvPr id="10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p:spTree>
      <p:nvGrpSpPr>
        <p:cNvPr id="1" name=""/>
        <p:cNvGrpSpPr/>
        <p:nvPr/>
      </p:nvGrpSpPr>
      <p:grpSpPr>
        <a:xfrm>
          <a:off x="0" y="0"/>
          <a:ext cx="0" cy="0"/>
          <a:chOff x="0" y="0"/>
          <a:chExt cx="0" cy="0"/>
        </a:xfrm>
      </p:grpSpPr>
      <p:sp>
        <p:nvSpPr>
          <p:cNvPr id="114" name="142761833_2880x1921.jpeg"/>
          <p:cNvSpPr/>
          <p:nvPr>
            <p:ph type="pic" idx="13"/>
          </p:nvPr>
        </p:nvSpPr>
        <p:spPr>
          <a:xfrm>
            <a:off x="0" y="0"/>
            <a:ext cx="13004800" cy="9753600"/>
          </a:xfrm>
          <a:prstGeom prst="rect">
            <a:avLst/>
          </a:prstGeom>
        </p:spPr>
        <p:txBody>
          <a:bodyPr lIns="91439" tIns="45719" rIns="91439" bIns="45719" anchor="t">
            <a:noAutofit/>
          </a:bodyPr>
          <a:lstStyle/>
          <a:p>
            <a:pPr/>
          </a:p>
        </p:txBody>
      </p:sp>
      <p:sp>
        <p:nvSpPr>
          <p:cNvPr id="11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12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Horizontal">
    <p:spTree>
      <p:nvGrpSpPr>
        <p:cNvPr id="1" name=""/>
        <p:cNvGrpSpPr/>
        <p:nvPr/>
      </p:nvGrpSpPr>
      <p:grpSpPr>
        <a:xfrm>
          <a:off x="0" y="0"/>
          <a:ext cx="0" cy="0"/>
          <a:chOff x="0" y="0"/>
          <a:chExt cx="0" cy="0"/>
        </a:xfrm>
      </p:grpSpPr>
      <p:sp>
        <p:nvSpPr>
          <p:cNvPr id="23" name="Image"/>
          <p:cNvSpPr/>
          <p:nvPr>
            <p:ph type="pic" idx="13"/>
          </p:nvPr>
        </p:nvSpPr>
        <p:spPr>
          <a:xfrm>
            <a:off x="622300" y="1181100"/>
            <a:ext cx="11760200" cy="5676900"/>
          </a:xfrm>
          <a:prstGeom prst="rect">
            <a:avLst/>
          </a:prstGeom>
          <a:ln w="9525">
            <a:round/>
          </a:ln>
        </p:spPr>
        <p:txBody>
          <a:bodyPr lIns="91439" tIns="45719" rIns="91439" bIns="45719" anchor="t">
            <a:noAutofit/>
          </a:bodyPr>
          <a:lstStyle/>
          <a:p>
            <a:pPr/>
          </a:p>
        </p:txBody>
      </p:sp>
      <p:sp>
        <p:nvSpPr>
          <p:cNvPr id="24" name="Title Text"/>
          <p:cNvSpPr txBox="1"/>
          <p:nvPr>
            <p:ph type="title"/>
          </p:nvPr>
        </p:nvSpPr>
        <p:spPr>
          <a:xfrm>
            <a:off x="508000" y="7099300"/>
            <a:ext cx="11988800" cy="1117600"/>
          </a:xfrm>
          <a:prstGeom prst="rect">
            <a:avLst/>
          </a:prstGeom>
        </p:spPr>
        <p:txBody>
          <a:bodyPr anchor="b"/>
          <a:lstStyle/>
          <a:p>
            <a:pPr/>
            <a:r>
              <a:t>Title Text</a:t>
            </a:r>
          </a:p>
        </p:txBody>
      </p:sp>
      <p:sp>
        <p:nvSpPr>
          <p:cNvPr id="25" name="Body Level One…"/>
          <p:cNvSpPr txBox="1"/>
          <p:nvPr>
            <p:ph type="body" sz="quarter" idx="1"/>
          </p:nvPr>
        </p:nvSpPr>
        <p:spPr>
          <a:xfrm>
            <a:off x="508000" y="8267700"/>
            <a:ext cx="11988800" cy="838200"/>
          </a:xfrm>
          <a:prstGeom prst="rect">
            <a:avLst/>
          </a:prstGeom>
        </p:spPr>
        <p:txBody>
          <a:bodyPr anchor="t"/>
          <a:lstStyle>
            <a:lvl1pPr marL="0" indent="0">
              <a:lnSpc>
                <a:spcPct val="120000"/>
              </a:lnSpc>
              <a:spcBef>
                <a:spcPts val="0"/>
              </a:spcBef>
              <a:buSzTx/>
              <a:buNone/>
              <a:defRPr sz="2400"/>
            </a:lvl1pPr>
            <a:lvl2pPr marL="0" indent="0">
              <a:lnSpc>
                <a:spcPct val="120000"/>
              </a:lnSpc>
              <a:spcBef>
                <a:spcPts val="0"/>
              </a:spcBef>
              <a:buSzTx/>
              <a:buNone/>
              <a:defRPr sz="2400"/>
            </a:lvl2pPr>
            <a:lvl3pPr marL="0" indent="0">
              <a:lnSpc>
                <a:spcPct val="120000"/>
              </a:lnSpc>
              <a:spcBef>
                <a:spcPts val="0"/>
              </a:spcBef>
              <a:buSzTx/>
              <a:buNone/>
              <a:defRPr sz="2400"/>
            </a:lvl3pPr>
            <a:lvl4pPr marL="0" indent="0">
              <a:lnSpc>
                <a:spcPct val="120000"/>
              </a:lnSpc>
              <a:spcBef>
                <a:spcPts val="0"/>
              </a:spcBef>
              <a:buSzTx/>
              <a:buNone/>
              <a:defRPr sz="2400"/>
            </a:lvl4pPr>
            <a:lvl5pPr marL="0" indent="0">
              <a:lnSpc>
                <a:spcPct val="120000"/>
              </a:lnSpc>
              <a:spcBef>
                <a:spcPts val="0"/>
              </a:spcBef>
              <a:buSzTx/>
              <a:buNone/>
              <a:defRPr sz="2400"/>
            </a:lvl5pPr>
          </a:lstStyle>
          <a:p>
            <a:pPr/>
            <a:r>
              <a:t>Body Level One</a:t>
            </a:r>
          </a:p>
          <a:p>
            <a:pPr lvl="1"/>
            <a:r>
              <a:t>Body Level Two</a:t>
            </a:r>
          </a:p>
          <a:p>
            <a:pPr lvl="2"/>
            <a:r>
              <a:t>Body Level Three</a:t>
            </a:r>
          </a:p>
          <a:p>
            <a:pPr lvl="3"/>
            <a:r>
              <a:t>Body Level Four</a:t>
            </a:r>
          </a:p>
          <a:p>
            <a:pPr lvl="4"/>
            <a:r>
              <a:t>Body Level Five</a:t>
            </a:r>
          </a:p>
        </p:txBody>
      </p:sp>
      <p:sp>
        <p:nvSpPr>
          <p:cNvPr id="2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Centre">
    <p:spTree>
      <p:nvGrpSpPr>
        <p:cNvPr id="1" name=""/>
        <p:cNvGrpSpPr/>
        <p:nvPr/>
      </p:nvGrpSpPr>
      <p:grpSpPr>
        <a:xfrm>
          <a:off x="0" y="0"/>
          <a:ext cx="0" cy="0"/>
          <a:chOff x="0" y="0"/>
          <a:chExt cx="0" cy="0"/>
        </a:xfrm>
      </p:grpSpPr>
      <p:sp>
        <p:nvSpPr>
          <p:cNvPr id="33" name="Title Text"/>
          <p:cNvSpPr txBox="1"/>
          <p:nvPr>
            <p:ph type="title"/>
          </p:nvPr>
        </p:nvSpPr>
        <p:spPr>
          <a:xfrm>
            <a:off x="508000" y="3860800"/>
            <a:ext cx="11988800" cy="2032000"/>
          </a:xfrm>
          <a:prstGeom prst="rect">
            <a:avLst/>
          </a:prstGeom>
        </p:spPr>
        <p:txBody>
          <a:bodyPr/>
          <a:lstStyle/>
          <a:p>
            <a:pPr/>
            <a:r>
              <a:t>Title Text</a:t>
            </a:r>
          </a:p>
        </p:txBody>
      </p:sp>
      <p:sp>
        <p:nvSpPr>
          <p:cNvPr id="3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Vertical">
    <p:spTree>
      <p:nvGrpSpPr>
        <p:cNvPr id="1" name=""/>
        <p:cNvGrpSpPr/>
        <p:nvPr/>
      </p:nvGrpSpPr>
      <p:grpSpPr>
        <a:xfrm>
          <a:off x="0" y="0"/>
          <a:ext cx="0" cy="0"/>
          <a:chOff x="0" y="0"/>
          <a:chExt cx="0" cy="0"/>
        </a:xfrm>
      </p:grpSpPr>
      <p:sp>
        <p:nvSpPr>
          <p:cNvPr id="41" name="Image"/>
          <p:cNvSpPr/>
          <p:nvPr>
            <p:ph type="pic" sz="half" idx="13"/>
          </p:nvPr>
        </p:nvSpPr>
        <p:spPr>
          <a:xfrm>
            <a:off x="6805519" y="981849"/>
            <a:ext cx="5575301" cy="7531101"/>
          </a:xfrm>
          <a:prstGeom prst="rect">
            <a:avLst/>
          </a:prstGeom>
          <a:ln w="9525">
            <a:round/>
          </a:ln>
        </p:spPr>
        <p:txBody>
          <a:bodyPr lIns="91439" tIns="45719" rIns="91439" bIns="45719" anchor="t">
            <a:noAutofit/>
          </a:bodyPr>
          <a:lstStyle/>
          <a:p>
            <a:pPr/>
          </a:p>
        </p:txBody>
      </p:sp>
      <p:sp>
        <p:nvSpPr>
          <p:cNvPr id="42" name="Title Text"/>
          <p:cNvSpPr txBox="1"/>
          <p:nvPr>
            <p:ph type="title"/>
          </p:nvPr>
        </p:nvSpPr>
        <p:spPr>
          <a:xfrm>
            <a:off x="508000" y="2400300"/>
            <a:ext cx="5829300" cy="6070600"/>
          </a:xfrm>
          <a:prstGeom prst="rect">
            <a:avLst/>
          </a:prstGeom>
        </p:spPr>
        <p:txBody>
          <a:bodyPr anchor="t"/>
          <a:lstStyle/>
          <a:p>
            <a:pPr/>
            <a:r>
              <a:t>Title Text</a:t>
            </a:r>
          </a:p>
        </p:txBody>
      </p:sp>
      <p:sp>
        <p:nvSpPr>
          <p:cNvPr id="43" name="Body Level One…"/>
          <p:cNvSpPr txBox="1"/>
          <p:nvPr>
            <p:ph type="body" sz="quarter" idx="1"/>
          </p:nvPr>
        </p:nvSpPr>
        <p:spPr>
          <a:xfrm>
            <a:off x="508000" y="1168400"/>
            <a:ext cx="5829300" cy="838200"/>
          </a:xfrm>
          <a:prstGeom prst="rect">
            <a:avLst/>
          </a:prstGeom>
        </p:spPr>
        <p:txBody>
          <a:bodyPr anchor="t"/>
          <a:lstStyle>
            <a:lvl1pPr marL="0" indent="0">
              <a:lnSpc>
                <a:spcPct val="120000"/>
              </a:lnSpc>
              <a:spcBef>
                <a:spcPts val="0"/>
              </a:spcBef>
              <a:buSzTx/>
              <a:buNone/>
              <a:defRPr sz="2400"/>
            </a:lvl1pPr>
            <a:lvl2pPr marL="0" indent="0">
              <a:lnSpc>
                <a:spcPct val="120000"/>
              </a:lnSpc>
              <a:spcBef>
                <a:spcPts val="0"/>
              </a:spcBef>
              <a:buSzTx/>
              <a:buNone/>
              <a:defRPr sz="2400"/>
            </a:lvl2pPr>
            <a:lvl3pPr marL="0" indent="0">
              <a:lnSpc>
                <a:spcPct val="120000"/>
              </a:lnSpc>
              <a:spcBef>
                <a:spcPts val="0"/>
              </a:spcBef>
              <a:buSzTx/>
              <a:buNone/>
              <a:defRPr sz="2400"/>
            </a:lvl3pPr>
            <a:lvl4pPr marL="0" indent="0">
              <a:lnSpc>
                <a:spcPct val="120000"/>
              </a:lnSpc>
              <a:spcBef>
                <a:spcPts val="0"/>
              </a:spcBef>
              <a:buSzTx/>
              <a:buNone/>
              <a:defRPr sz="2400"/>
            </a:lvl4pPr>
            <a:lvl5pPr marL="0" indent="0">
              <a:lnSpc>
                <a:spcPct val="120000"/>
              </a:lnSpc>
              <a:spcBef>
                <a:spcPts val="0"/>
              </a:spcBef>
              <a:buSzTx/>
              <a:buNone/>
              <a:defRPr sz="2400"/>
            </a:lvl5pPr>
          </a:lstStyle>
          <a:p>
            <a:pPr/>
            <a:r>
              <a:t>Body Level One</a:t>
            </a:r>
          </a:p>
          <a:p>
            <a:pPr lvl="1"/>
            <a:r>
              <a:t>Body Level Two</a:t>
            </a:r>
          </a:p>
          <a:p>
            <a:pPr lvl="2"/>
            <a:r>
              <a:t>Body Level Three</a:t>
            </a:r>
          </a:p>
          <a:p>
            <a:pPr lvl="3"/>
            <a:r>
              <a:t>Body Level Four</a:t>
            </a:r>
          </a:p>
          <a:p>
            <a:pPr lvl="4"/>
            <a:r>
              <a:t>Body Level Five</a:t>
            </a:r>
          </a:p>
        </p:txBody>
      </p:sp>
      <p:sp>
        <p:nvSpPr>
          <p:cNvPr id="4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le - Top">
    <p:spTree>
      <p:nvGrpSpPr>
        <p:cNvPr id="1" name=""/>
        <p:cNvGrpSpPr/>
        <p:nvPr/>
      </p:nvGrpSpPr>
      <p:grpSpPr>
        <a:xfrm>
          <a:off x="0" y="0"/>
          <a:ext cx="0" cy="0"/>
          <a:chOff x="0" y="0"/>
          <a:chExt cx="0" cy="0"/>
        </a:xfrm>
      </p:grpSpPr>
      <p:sp>
        <p:nvSpPr>
          <p:cNvPr id="51" name="Line"/>
          <p:cNvSpPr/>
          <p:nvPr/>
        </p:nvSpPr>
        <p:spPr>
          <a:xfrm>
            <a:off x="508000" y="2578100"/>
            <a:ext cx="11997292" cy="0"/>
          </a:xfrm>
          <a:prstGeom prst="line">
            <a:avLst/>
          </a:prstGeom>
          <a:ln w="12700">
            <a:solidFill>
              <a:srgbClr val="444444">
                <a:alpha val="30000"/>
              </a:srgbClr>
            </a:solidFill>
            <a:miter lim="400000"/>
          </a:ln>
        </p:spPr>
        <p:txBody>
          <a:bodyPr lIns="50800" tIns="50800" rIns="50800" bIns="50800" anchor="ctr"/>
          <a:lstStyle/>
          <a:p>
            <a:pPr algn="l" defTabSz="457200">
              <a:defRPr sz="1200">
                <a:solidFill>
                  <a:srgbClr val="000000"/>
                </a:solidFill>
                <a:latin typeface="Helvetica"/>
                <a:ea typeface="Helvetica"/>
                <a:cs typeface="Helvetica"/>
                <a:sym typeface="Helvetica"/>
              </a:defRPr>
            </a:pPr>
          </a:p>
        </p:txBody>
      </p:sp>
      <p:sp>
        <p:nvSpPr>
          <p:cNvPr id="52" name="Line"/>
          <p:cNvSpPr/>
          <p:nvPr/>
        </p:nvSpPr>
        <p:spPr>
          <a:xfrm flipV="1">
            <a:off x="508000" y="9245597"/>
            <a:ext cx="11988800" cy="3"/>
          </a:xfrm>
          <a:prstGeom prst="line">
            <a:avLst/>
          </a:prstGeom>
          <a:ln w="76200">
            <a:solidFill>
              <a:srgbClr val="444444">
                <a:alpha val="30000"/>
              </a:srgbClr>
            </a:solidFill>
            <a:miter lim="400000"/>
          </a:ln>
        </p:spPr>
        <p:txBody>
          <a:bodyPr lIns="50800" tIns="50800" rIns="50800" bIns="50800" anchor="ctr"/>
          <a:lstStyle/>
          <a:p>
            <a:pPr algn="l" defTabSz="457200">
              <a:defRPr sz="1200">
                <a:solidFill>
                  <a:srgbClr val="000000"/>
                </a:solidFill>
                <a:latin typeface="Helvetica"/>
                <a:ea typeface="Helvetica"/>
                <a:cs typeface="Helvetica"/>
                <a:sym typeface="Helvetica"/>
              </a:defRPr>
            </a:pPr>
          </a:p>
        </p:txBody>
      </p:sp>
      <p:sp>
        <p:nvSpPr>
          <p:cNvPr id="53" name="Line"/>
          <p:cNvSpPr/>
          <p:nvPr/>
        </p:nvSpPr>
        <p:spPr>
          <a:xfrm flipV="1">
            <a:off x="508000" y="508000"/>
            <a:ext cx="11988800" cy="1"/>
          </a:xfrm>
          <a:prstGeom prst="line">
            <a:avLst/>
          </a:prstGeom>
          <a:ln w="12700">
            <a:solidFill>
              <a:srgbClr val="444444">
                <a:alpha val="30000"/>
              </a:srgbClr>
            </a:solidFill>
            <a:miter lim="400000"/>
          </a:ln>
        </p:spPr>
        <p:txBody>
          <a:bodyPr lIns="50800" tIns="50800" rIns="50800" bIns="50800" anchor="ctr"/>
          <a:lstStyle/>
          <a:p>
            <a:pPr algn="l" defTabSz="457200">
              <a:defRPr sz="1200">
                <a:solidFill>
                  <a:srgbClr val="000000"/>
                </a:solidFill>
                <a:latin typeface="Helvetica"/>
                <a:ea typeface="Helvetica"/>
                <a:cs typeface="Helvetica"/>
                <a:sym typeface="Helvetica"/>
              </a:defRPr>
            </a:pPr>
          </a:p>
        </p:txBody>
      </p:sp>
      <p:sp>
        <p:nvSpPr>
          <p:cNvPr id="54" name="Title Text"/>
          <p:cNvSpPr txBox="1"/>
          <p:nvPr>
            <p:ph type="title"/>
          </p:nvPr>
        </p:nvSpPr>
        <p:spPr>
          <a:prstGeom prst="rect">
            <a:avLst/>
          </a:prstGeom>
        </p:spPr>
        <p:txBody>
          <a:bodyPr/>
          <a:lstStyle/>
          <a:p>
            <a:pPr/>
            <a:r>
              <a:t>Title Text</a:t>
            </a:r>
          </a:p>
        </p:txBody>
      </p:sp>
      <p:sp>
        <p:nvSpPr>
          <p:cNvPr id="5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le &amp; Bullets">
    <p:spTree>
      <p:nvGrpSpPr>
        <p:cNvPr id="1" name=""/>
        <p:cNvGrpSpPr/>
        <p:nvPr/>
      </p:nvGrpSpPr>
      <p:grpSpPr>
        <a:xfrm>
          <a:off x="0" y="0"/>
          <a:ext cx="0" cy="0"/>
          <a:chOff x="0" y="0"/>
          <a:chExt cx="0" cy="0"/>
        </a:xfrm>
      </p:grpSpPr>
      <p:sp>
        <p:nvSpPr>
          <p:cNvPr id="62" name="Line"/>
          <p:cNvSpPr/>
          <p:nvPr/>
        </p:nvSpPr>
        <p:spPr>
          <a:xfrm>
            <a:off x="508000" y="2578100"/>
            <a:ext cx="11988800" cy="0"/>
          </a:xfrm>
          <a:prstGeom prst="line">
            <a:avLst/>
          </a:prstGeom>
          <a:ln w="12700">
            <a:solidFill>
              <a:srgbClr val="444444">
                <a:alpha val="30000"/>
              </a:srgbClr>
            </a:solidFill>
            <a:miter lim="400000"/>
          </a:ln>
        </p:spPr>
        <p:txBody>
          <a:bodyPr lIns="50800" tIns="50800" rIns="50800" bIns="50800" anchor="ctr"/>
          <a:lstStyle/>
          <a:p>
            <a:pPr algn="l" defTabSz="457200">
              <a:defRPr sz="1200">
                <a:solidFill>
                  <a:srgbClr val="000000"/>
                </a:solidFill>
                <a:latin typeface="Helvetica"/>
                <a:ea typeface="Helvetica"/>
                <a:cs typeface="Helvetica"/>
                <a:sym typeface="Helvetica"/>
              </a:defRPr>
            </a:pPr>
          </a:p>
        </p:txBody>
      </p:sp>
      <p:sp>
        <p:nvSpPr>
          <p:cNvPr id="63" name="Line"/>
          <p:cNvSpPr/>
          <p:nvPr/>
        </p:nvSpPr>
        <p:spPr>
          <a:xfrm flipV="1">
            <a:off x="508000" y="9245597"/>
            <a:ext cx="11988800" cy="3"/>
          </a:xfrm>
          <a:prstGeom prst="line">
            <a:avLst/>
          </a:prstGeom>
          <a:ln w="76200">
            <a:solidFill>
              <a:srgbClr val="444444">
                <a:alpha val="30000"/>
              </a:srgbClr>
            </a:solidFill>
            <a:miter lim="400000"/>
          </a:ln>
        </p:spPr>
        <p:txBody>
          <a:bodyPr lIns="50800" tIns="50800" rIns="50800" bIns="50800" anchor="ctr"/>
          <a:lstStyle/>
          <a:p>
            <a:pPr algn="l" defTabSz="457200">
              <a:defRPr sz="1200">
                <a:solidFill>
                  <a:srgbClr val="000000"/>
                </a:solidFill>
                <a:latin typeface="Helvetica"/>
                <a:ea typeface="Helvetica"/>
                <a:cs typeface="Helvetica"/>
                <a:sym typeface="Helvetica"/>
              </a:defRPr>
            </a:pPr>
          </a:p>
        </p:txBody>
      </p:sp>
      <p:sp>
        <p:nvSpPr>
          <p:cNvPr id="64" name="Line"/>
          <p:cNvSpPr/>
          <p:nvPr/>
        </p:nvSpPr>
        <p:spPr>
          <a:xfrm flipV="1">
            <a:off x="508000" y="508000"/>
            <a:ext cx="11988800" cy="1"/>
          </a:xfrm>
          <a:prstGeom prst="line">
            <a:avLst/>
          </a:prstGeom>
          <a:ln w="12700">
            <a:solidFill>
              <a:srgbClr val="444444">
                <a:alpha val="30000"/>
              </a:srgbClr>
            </a:solidFill>
            <a:miter lim="400000"/>
          </a:ln>
        </p:spPr>
        <p:txBody>
          <a:bodyPr lIns="50800" tIns="50800" rIns="50800" bIns="50800" anchor="ctr"/>
          <a:lstStyle/>
          <a:p>
            <a:pPr algn="l" defTabSz="457200">
              <a:defRPr sz="1200">
                <a:solidFill>
                  <a:srgbClr val="000000"/>
                </a:solidFill>
                <a:latin typeface="Helvetica"/>
                <a:ea typeface="Helvetica"/>
                <a:cs typeface="Helvetica"/>
                <a:sym typeface="Helvetica"/>
              </a:defRPr>
            </a:pPr>
          </a:p>
        </p:txBody>
      </p:sp>
      <p:sp>
        <p:nvSpPr>
          <p:cNvPr id="65" name="Title Text"/>
          <p:cNvSpPr txBox="1"/>
          <p:nvPr>
            <p:ph type="title"/>
          </p:nvPr>
        </p:nvSpPr>
        <p:spPr>
          <a:prstGeom prst="rect">
            <a:avLst/>
          </a:prstGeom>
        </p:spPr>
        <p:txBody>
          <a:bodyPr/>
          <a:lstStyle/>
          <a:p>
            <a:pPr/>
            <a:r>
              <a:t>Title Text</a:t>
            </a:r>
          </a:p>
        </p:txBody>
      </p:sp>
      <p:sp>
        <p:nvSpPr>
          <p:cNvPr id="66" name="Body Level One…"/>
          <p:cNvSpPr txBox="1"/>
          <p:nvPr>
            <p:ph type="body" idx="1"/>
          </p:nvPr>
        </p:nvSpPr>
        <p:spPr>
          <a:xfrm>
            <a:off x="508000" y="3035300"/>
            <a:ext cx="11988800" cy="5727700"/>
          </a:xfrm>
          <a:prstGeom prst="rect">
            <a:avLst/>
          </a:prstGeom>
        </p:spPr>
        <p:txBody>
          <a:bodyPr/>
          <a:lstStyle>
            <a:lvl1pPr>
              <a:buBlip>
                <a:blip r:embed="rId2"/>
              </a:buBlip>
            </a:lvl1pPr>
            <a:lvl2pPr>
              <a:buBlip>
                <a:blip r:embed="rId2"/>
              </a:buBlip>
            </a:lvl2pPr>
            <a:lvl3pPr>
              <a:buBlip>
                <a:blip r:embed="rId2"/>
              </a:buBlip>
            </a:lvl3pPr>
            <a:lvl4pPr>
              <a:buBlip>
                <a:blip r:embed="rId2"/>
              </a:buBlip>
            </a:lvl4pPr>
            <a:lvl5pPr>
              <a:buBlip>
                <a:blip r:embed="rId2"/>
              </a:buBlip>
            </a:lvl5pPr>
          </a:lstStyle>
          <a:p>
            <a:pPr/>
            <a:r>
              <a:t>Body Level One</a:t>
            </a:r>
          </a:p>
          <a:p>
            <a:pPr lvl="1"/>
            <a:r>
              <a:t>Body Level Two</a:t>
            </a:r>
          </a:p>
          <a:p>
            <a:pPr lvl="2"/>
            <a:r>
              <a:t>Body Level Three</a:t>
            </a:r>
          </a:p>
          <a:p>
            <a:pPr lvl="3"/>
            <a:r>
              <a:t>Body Level Four</a:t>
            </a:r>
          </a:p>
          <a:p>
            <a:pPr lvl="4"/>
            <a:r>
              <a:t>Body Level Five</a:t>
            </a:r>
          </a:p>
        </p:txBody>
      </p:sp>
      <p:sp>
        <p:nvSpPr>
          <p:cNvPr id="6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le, Bullets &amp; Photo">
    <p:spTree>
      <p:nvGrpSpPr>
        <p:cNvPr id="1" name=""/>
        <p:cNvGrpSpPr/>
        <p:nvPr/>
      </p:nvGrpSpPr>
      <p:grpSpPr>
        <a:xfrm>
          <a:off x="0" y="0"/>
          <a:ext cx="0" cy="0"/>
          <a:chOff x="0" y="0"/>
          <a:chExt cx="0" cy="0"/>
        </a:xfrm>
      </p:grpSpPr>
      <p:sp>
        <p:nvSpPr>
          <p:cNvPr id="74" name="Line"/>
          <p:cNvSpPr/>
          <p:nvPr/>
        </p:nvSpPr>
        <p:spPr>
          <a:xfrm>
            <a:off x="508000" y="2578100"/>
            <a:ext cx="11988800" cy="0"/>
          </a:xfrm>
          <a:prstGeom prst="line">
            <a:avLst/>
          </a:prstGeom>
          <a:ln w="12700">
            <a:solidFill>
              <a:srgbClr val="444444">
                <a:alpha val="30000"/>
              </a:srgbClr>
            </a:solidFill>
            <a:miter lim="400000"/>
          </a:ln>
        </p:spPr>
        <p:txBody>
          <a:bodyPr lIns="50800" tIns="50800" rIns="50800" bIns="50800" anchor="ctr"/>
          <a:lstStyle/>
          <a:p>
            <a:pPr algn="l" defTabSz="457200">
              <a:defRPr sz="1200">
                <a:solidFill>
                  <a:srgbClr val="000000"/>
                </a:solidFill>
                <a:latin typeface="Helvetica"/>
                <a:ea typeface="Helvetica"/>
                <a:cs typeface="Helvetica"/>
                <a:sym typeface="Helvetica"/>
              </a:defRPr>
            </a:pPr>
          </a:p>
        </p:txBody>
      </p:sp>
      <p:sp>
        <p:nvSpPr>
          <p:cNvPr id="75" name="Line"/>
          <p:cNvSpPr/>
          <p:nvPr/>
        </p:nvSpPr>
        <p:spPr>
          <a:xfrm flipV="1">
            <a:off x="508000" y="9245597"/>
            <a:ext cx="11988800" cy="3"/>
          </a:xfrm>
          <a:prstGeom prst="line">
            <a:avLst/>
          </a:prstGeom>
          <a:ln w="76200">
            <a:solidFill>
              <a:srgbClr val="444444">
                <a:alpha val="30000"/>
              </a:srgbClr>
            </a:solidFill>
            <a:miter lim="400000"/>
          </a:ln>
        </p:spPr>
        <p:txBody>
          <a:bodyPr lIns="50800" tIns="50800" rIns="50800" bIns="50800" anchor="ctr"/>
          <a:lstStyle/>
          <a:p>
            <a:pPr algn="l" defTabSz="457200">
              <a:defRPr sz="1200">
                <a:solidFill>
                  <a:srgbClr val="000000"/>
                </a:solidFill>
                <a:latin typeface="Helvetica"/>
                <a:ea typeface="Helvetica"/>
                <a:cs typeface="Helvetica"/>
                <a:sym typeface="Helvetica"/>
              </a:defRPr>
            </a:pPr>
          </a:p>
        </p:txBody>
      </p:sp>
      <p:sp>
        <p:nvSpPr>
          <p:cNvPr id="76" name="Line"/>
          <p:cNvSpPr/>
          <p:nvPr/>
        </p:nvSpPr>
        <p:spPr>
          <a:xfrm flipV="1">
            <a:off x="508000" y="508000"/>
            <a:ext cx="11988800" cy="1"/>
          </a:xfrm>
          <a:prstGeom prst="line">
            <a:avLst/>
          </a:prstGeom>
          <a:ln w="12700">
            <a:solidFill>
              <a:srgbClr val="444444">
                <a:alpha val="30000"/>
              </a:srgbClr>
            </a:solidFill>
            <a:miter lim="400000"/>
          </a:ln>
        </p:spPr>
        <p:txBody>
          <a:bodyPr lIns="50800" tIns="50800" rIns="50800" bIns="50800" anchor="ctr"/>
          <a:lstStyle/>
          <a:p>
            <a:pPr algn="l" defTabSz="457200">
              <a:defRPr sz="1200">
                <a:solidFill>
                  <a:srgbClr val="000000"/>
                </a:solidFill>
                <a:latin typeface="Helvetica"/>
                <a:ea typeface="Helvetica"/>
                <a:cs typeface="Helvetica"/>
                <a:sym typeface="Helvetica"/>
              </a:defRPr>
            </a:pPr>
          </a:p>
        </p:txBody>
      </p:sp>
      <p:sp>
        <p:nvSpPr>
          <p:cNvPr id="77" name="Image"/>
          <p:cNvSpPr/>
          <p:nvPr>
            <p:ph type="pic" sz="half" idx="13"/>
          </p:nvPr>
        </p:nvSpPr>
        <p:spPr>
          <a:xfrm>
            <a:off x="620619" y="2994799"/>
            <a:ext cx="5524501" cy="5524501"/>
          </a:xfrm>
          <a:prstGeom prst="rect">
            <a:avLst/>
          </a:prstGeom>
          <a:ln w="9525">
            <a:round/>
          </a:ln>
        </p:spPr>
        <p:txBody>
          <a:bodyPr lIns="91439" tIns="45719" rIns="91439" bIns="45719" anchor="t">
            <a:noAutofit/>
          </a:bodyPr>
          <a:lstStyle/>
          <a:p>
            <a:pPr/>
          </a:p>
        </p:txBody>
      </p:sp>
      <p:sp>
        <p:nvSpPr>
          <p:cNvPr id="78" name="Title Text"/>
          <p:cNvSpPr txBox="1"/>
          <p:nvPr>
            <p:ph type="title"/>
          </p:nvPr>
        </p:nvSpPr>
        <p:spPr>
          <a:prstGeom prst="rect">
            <a:avLst/>
          </a:prstGeom>
        </p:spPr>
        <p:txBody>
          <a:bodyPr/>
          <a:lstStyle/>
          <a:p>
            <a:pPr/>
            <a:r>
              <a:t>Title Text</a:t>
            </a:r>
          </a:p>
        </p:txBody>
      </p:sp>
      <p:sp>
        <p:nvSpPr>
          <p:cNvPr id="79" name="Body Level One…"/>
          <p:cNvSpPr txBox="1"/>
          <p:nvPr>
            <p:ph type="body" sz="half" idx="1"/>
          </p:nvPr>
        </p:nvSpPr>
        <p:spPr>
          <a:xfrm>
            <a:off x="6781800" y="2971800"/>
            <a:ext cx="5727700" cy="5524500"/>
          </a:xfrm>
          <a:prstGeom prst="rect">
            <a:avLst/>
          </a:prstGeom>
        </p:spPr>
        <p:txBody>
          <a:bodyPr/>
          <a:lstStyle>
            <a:lvl1pPr marL="368300" indent="-368300">
              <a:spcBef>
                <a:spcPts val="3200"/>
              </a:spcBef>
              <a:buSzPct val="30000"/>
              <a:buBlip>
                <a:blip r:embed="rId2"/>
              </a:buBlip>
              <a:defRPr sz="3000"/>
            </a:lvl1pPr>
            <a:lvl2pPr marL="736600" indent="-368300">
              <a:spcBef>
                <a:spcPts val="3200"/>
              </a:spcBef>
              <a:buSzPct val="30000"/>
              <a:buBlip>
                <a:blip r:embed="rId2"/>
              </a:buBlip>
              <a:defRPr sz="3000"/>
            </a:lvl2pPr>
            <a:lvl3pPr marL="1104900" indent="-368300">
              <a:spcBef>
                <a:spcPts val="3200"/>
              </a:spcBef>
              <a:buSzPct val="30000"/>
              <a:buBlip>
                <a:blip r:embed="rId2"/>
              </a:buBlip>
              <a:defRPr sz="3000"/>
            </a:lvl3pPr>
            <a:lvl4pPr marL="1473200" indent="-368300">
              <a:spcBef>
                <a:spcPts val="3200"/>
              </a:spcBef>
              <a:buSzPct val="30000"/>
              <a:buBlip>
                <a:blip r:embed="rId2"/>
              </a:buBlip>
              <a:defRPr sz="3000"/>
            </a:lvl4pPr>
            <a:lvl5pPr marL="1841500" indent="-368300">
              <a:spcBef>
                <a:spcPts val="3200"/>
              </a:spcBef>
              <a:buSzPct val="30000"/>
              <a:buBlip>
                <a:blip r:embed="rId2"/>
              </a:buBlip>
              <a:defRPr sz="3000"/>
            </a:lvl5pPr>
          </a:lstStyle>
          <a:p>
            <a:pPr/>
            <a:r>
              <a:t>Body Level One</a:t>
            </a:r>
          </a:p>
          <a:p>
            <a:pPr lvl="1"/>
            <a:r>
              <a:t>Body Level Two</a:t>
            </a:r>
          </a:p>
          <a:p>
            <a:pPr lvl="2"/>
            <a:r>
              <a:t>Body Level Three</a:t>
            </a:r>
          </a:p>
          <a:p>
            <a:pPr lvl="3"/>
            <a:r>
              <a:t>Body Level Four</a:t>
            </a:r>
          </a:p>
          <a:p>
            <a:pPr lvl="4"/>
            <a:r>
              <a:t>Body Level Five</a:t>
            </a:r>
          </a:p>
        </p:txBody>
      </p:sp>
      <p:sp>
        <p:nvSpPr>
          <p:cNvPr id="8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ullets">
    <p:spTree>
      <p:nvGrpSpPr>
        <p:cNvPr id="1" name=""/>
        <p:cNvGrpSpPr/>
        <p:nvPr/>
      </p:nvGrpSpPr>
      <p:grpSpPr>
        <a:xfrm>
          <a:off x="0" y="0"/>
          <a:ext cx="0" cy="0"/>
          <a:chOff x="0" y="0"/>
          <a:chExt cx="0" cy="0"/>
        </a:xfrm>
      </p:grpSpPr>
      <p:sp>
        <p:nvSpPr>
          <p:cNvPr id="87" name="Body Level One…"/>
          <p:cNvSpPr txBox="1"/>
          <p:nvPr>
            <p:ph type="body" idx="1"/>
          </p:nvPr>
        </p:nvSpPr>
        <p:spPr>
          <a:prstGeom prst="rect">
            <a:avLst/>
          </a:prstGeom>
        </p:spPr>
        <p:txBody>
          <a:bodyPr/>
          <a:lstStyle>
            <a:lvl1pPr>
              <a:buBlip>
                <a:blip r:embed="rId2"/>
              </a:buBlip>
            </a:lvl1pPr>
            <a:lvl2pPr>
              <a:buBlip>
                <a:blip r:embed="rId2"/>
              </a:buBlip>
            </a:lvl2pPr>
            <a:lvl3pPr>
              <a:buBlip>
                <a:blip r:embed="rId2"/>
              </a:buBlip>
            </a:lvl3pPr>
            <a:lvl4pPr>
              <a:buBlip>
                <a:blip r:embed="rId2"/>
              </a:buBlip>
            </a:lvl4pPr>
            <a:lvl5pPr>
              <a:buBlip>
                <a:blip r:embed="rId2"/>
              </a:buBlip>
            </a:lvl5pPr>
          </a:lstStyle>
          <a:p>
            <a:pPr/>
            <a:r>
              <a:t>Body Level One</a:t>
            </a:r>
          </a:p>
          <a:p>
            <a:pPr lvl="1"/>
            <a:r>
              <a:t>Body Level Two</a:t>
            </a:r>
          </a:p>
          <a:p>
            <a:pPr lvl="2"/>
            <a:r>
              <a:t>Body Level Three</a:t>
            </a:r>
          </a:p>
          <a:p>
            <a:pPr lvl="3"/>
            <a:r>
              <a:t>Body Level Four</a:t>
            </a:r>
          </a:p>
          <a:p>
            <a:pPr lvl="4"/>
            <a:r>
              <a:t>Body Level Five</a:t>
            </a:r>
          </a:p>
        </p:txBody>
      </p:sp>
      <p:sp>
        <p:nvSpPr>
          <p:cNvPr id="8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3 Up">
    <p:spTree>
      <p:nvGrpSpPr>
        <p:cNvPr id="1" name=""/>
        <p:cNvGrpSpPr/>
        <p:nvPr/>
      </p:nvGrpSpPr>
      <p:grpSpPr>
        <a:xfrm>
          <a:off x="0" y="0"/>
          <a:ext cx="0" cy="0"/>
          <a:chOff x="0" y="0"/>
          <a:chExt cx="0" cy="0"/>
        </a:xfrm>
      </p:grpSpPr>
      <p:sp>
        <p:nvSpPr>
          <p:cNvPr id="95" name="Image"/>
          <p:cNvSpPr/>
          <p:nvPr>
            <p:ph type="pic" sz="quarter" idx="13"/>
          </p:nvPr>
        </p:nvSpPr>
        <p:spPr>
          <a:xfrm>
            <a:off x="6654800" y="977900"/>
            <a:ext cx="5727700" cy="3606800"/>
          </a:xfrm>
          <a:prstGeom prst="rect">
            <a:avLst/>
          </a:prstGeom>
          <a:ln w="9525">
            <a:round/>
          </a:ln>
        </p:spPr>
        <p:txBody>
          <a:bodyPr lIns="91439" tIns="45719" rIns="91439" bIns="45719" anchor="t">
            <a:noAutofit/>
          </a:bodyPr>
          <a:lstStyle/>
          <a:p>
            <a:pPr/>
          </a:p>
        </p:txBody>
      </p:sp>
      <p:sp>
        <p:nvSpPr>
          <p:cNvPr id="96" name="Image"/>
          <p:cNvSpPr/>
          <p:nvPr>
            <p:ph type="pic" sz="quarter" idx="14"/>
          </p:nvPr>
        </p:nvSpPr>
        <p:spPr>
          <a:xfrm>
            <a:off x="6654800" y="5003800"/>
            <a:ext cx="5727700" cy="3644900"/>
          </a:xfrm>
          <a:prstGeom prst="rect">
            <a:avLst/>
          </a:prstGeom>
          <a:ln w="9525">
            <a:round/>
          </a:ln>
        </p:spPr>
        <p:txBody>
          <a:bodyPr lIns="91439" tIns="45719" rIns="91439" bIns="45719" anchor="t">
            <a:noAutofit/>
          </a:bodyPr>
          <a:lstStyle/>
          <a:p>
            <a:pPr/>
          </a:p>
        </p:txBody>
      </p:sp>
      <p:sp>
        <p:nvSpPr>
          <p:cNvPr id="97" name="Image"/>
          <p:cNvSpPr/>
          <p:nvPr>
            <p:ph type="pic" sz="half" idx="15"/>
          </p:nvPr>
        </p:nvSpPr>
        <p:spPr>
          <a:xfrm>
            <a:off x="620619" y="975499"/>
            <a:ext cx="5575301" cy="7670801"/>
          </a:xfrm>
          <a:prstGeom prst="rect">
            <a:avLst/>
          </a:prstGeom>
          <a:ln w="9525">
            <a:round/>
          </a:ln>
        </p:spPr>
        <p:txBody>
          <a:bodyPr lIns="91439" tIns="45719" rIns="91439" bIns="45719" anchor="t">
            <a:noAutofit/>
          </a:bodyPr>
          <a:lstStyle/>
          <a:p>
            <a:pPr/>
          </a:p>
        </p:txBody>
      </p:sp>
      <p:sp>
        <p:nvSpPr>
          <p:cNvPr id="9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jpeg"/><Relationship Id="rId3" Type="http://schemas.openxmlformats.org/officeDocument/2006/relationships/image" Target="../media/image1.png"/><Relationship Id="rId4" Type="http://schemas.openxmlformats.org/officeDocument/2006/relationships/slideLayout" Target="../slideLayouts/slideLayout1.xml"/><Relationship Id="rId5" Type="http://schemas.openxmlformats.org/officeDocument/2006/relationships/slideLayout" Target="../slideLayouts/slideLayout2.xml"/><Relationship Id="rId6" Type="http://schemas.openxmlformats.org/officeDocument/2006/relationships/slideLayout" Target="../slideLayouts/slideLayout3.xml"/><Relationship Id="rId7" Type="http://schemas.openxmlformats.org/officeDocument/2006/relationships/slideLayout" Target="../slideLayouts/slideLayout4.xml"/><Relationship Id="rId8" Type="http://schemas.openxmlformats.org/officeDocument/2006/relationships/slideLayout" Target="../slideLayouts/slideLayout5.xml"/><Relationship Id="rId9" Type="http://schemas.openxmlformats.org/officeDocument/2006/relationships/slideLayout" Target="../slideLayouts/slideLayout6.xml"/><Relationship Id="rId10" Type="http://schemas.openxmlformats.org/officeDocument/2006/relationships/slideLayout" Target="../slideLayouts/slideLayout7.xml"/><Relationship Id="rId11" Type="http://schemas.openxmlformats.org/officeDocument/2006/relationships/slideLayout" Target="../slideLayouts/slideLayout8.xml"/><Relationship Id="rId12" Type="http://schemas.openxmlformats.org/officeDocument/2006/relationships/slideLayout" Target="../slideLayouts/slideLayout9.xml"/><Relationship Id="rId13" Type="http://schemas.openxmlformats.org/officeDocument/2006/relationships/slideLayout" Target="../slideLayouts/slideLayout10.xml"/><Relationship Id="rId14" Type="http://schemas.openxmlformats.org/officeDocument/2006/relationships/slideLayout" Target="../slideLayouts/slideLayout11.xml"/><Relationship Id="rId15"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blipFill rotWithShape="1">
          <a:blip r:embed="rId2"/>
          <a:srcRect l="0" t="0" r="0" b="0"/>
          <a:tile tx="0" ty="0" sx="100000" sy="100000" flip="none" algn="tl"/>
        </a:blipFill>
      </p:bgPr>
    </p:bg>
    <p:spTree>
      <p:nvGrpSpPr>
        <p:cNvPr id="1" name=""/>
        <p:cNvGrpSpPr/>
        <p:nvPr/>
      </p:nvGrpSpPr>
      <p:grpSpPr>
        <a:xfrm>
          <a:off x="0" y="0"/>
          <a:ext cx="0" cy="0"/>
          <a:chOff x="0" y="0"/>
          <a:chExt cx="0" cy="0"/>
        </a:xfrm>
      </p:grpSpPr>
      <p:sp>
        <p:nvSpPr>
          <p:cNvPr id="2" name="Line"/>
          <p:cNvSpPr/>
          <p:nvPr/>
        </p:nvSpPr>
        <p:spPr>
          <a:xfrm flipV="1">
            <a:off x="508000" y="9245597"/>
            <a:ext cx="11988800" cy="3"/>
          </a:xfrm>
          <a:prstGeom prst="line">
            <a:avLst/>
          </a:prstGeom>
          <a:ln w="76200">
            <a:solidFill>
              <a:srgbClr val="444444">
                <a:alpha val="30000"/>
              </a:srgbClr>
            </a:solidFill>
            <a:miter lim="400000"/>
          </a:ln>
        </p:spPr>
        <p:txBody>
          <a:bodyPr lIns="50800" tIns="50800" rIns="50800" bIns="50800" anchor="ctr"/>
          <a:lstStyle/>
          <a:p>
            <a:pPr algn="l" defTabSz="457200">
              <a:defRPr sz="1200">
                <a:solidFill>
                  <a:srgbClr val="000000"/>
                </a:solidFill>
                <a:latin typeface="Helvetica"/>
                <a:ea typeface="Helvetica"/>
                <a:cs typeface="Helvetica"/>
                <a:sym typeface="Helvetica"/>
              </a:defRPr>
            </a:pPr>
          </a:p>
        </p:txBody>
      </p:sp>
      <p:sp>
        <p:nvSpPr>
          <p:cNvPr id="3" name="Line"/>
          <p:cNvSpPr/>
          <p:nvPr/>
        </p:nvSpPr>
        <p:spPr>
          <a:xfrm flipV="1">
            <a:off x="508000" y="508000"/>
            <a:ext cx="11988800" cy="1"/>
          </a:xfrm>
          <a:prstGeom prst="line">
            <a:avLst/>
          </a:prstGeom>
          <a:ln w="12700">
            <a:solidFill>
              <a:srgbClr val="444444">
                <a:alpha val="30000"/>
              </a:srgbClr>
            </a:solidFill>
            <a:miter lim="400000"/>
          </a:ln>
        </p:spPr>
        <p:txBody>
          <a:bodyPr lIns="50800" tIns="50800" rIns="50800" bIns="50800" anchor="ctr"/>
          <a:lstStyle/>
          <a:p>
            <a:pPr algn="l" defTabSz="457200">
              <a:defRPr sz="1200">
                <a:solidFill>
                  <a:srgbClr val="000000"/>
                </a:solidFill>
                <a:latin typeface="Helvetica"/>
                <a:ea typeface="Helvetica"/>
                <a:cs typeface="Helvetica"/>
                <a:sym typeface="Helvetica"/>
              </a:defRPr>
            </a:pPr>
          </a:p>
        </p:txBody>
      </p:sp>
      <p:sp>
        <p:nvSpPr>
          <p:cNvPr id="4" name="Body Level One…"/>
          <p:cNvSpPr txBox="1"/>
          <p:nvPr>
            <p:ph type="body" idx="1"/>
          </p:nvPr>
        </p:nvSpPr>
        <p:spPr>
          <a:xfrm>
            <a:off x="508000" y="977900"/>
            <a:ext cx="11988800" cy="77851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lvl1pPr>
              <a:buBlip>
                <a:blip r:embed="rId3"/>
              </a:buBlip>
            </a:lvl1pPr>
            <a:lvl2pPr>
              <a:buBlip>
                <a:blip r:embed="rId3"/>
              </a:buBlip>
            </a:lvl2pPr>
            <a:lvl3pPr>
              <a:buBlip>
                <a:blip r:embed="rId3"/>
              </a:buBlip>
            </a:lvl3pPr>
            <a:lvl4pPr>
              <a:buBlip>
                <a:blip r:embed="rId3"/>
              </a:buBlip>
            </a:lvl4pPr>
            <a:lvl5pPr>
              <a:buBlip>
                <a:blip r:embed="rId3"/>
              </a:buBlip>
            </a:lvl5pPr>
          </a:lstStyle>
          <a:p>
            <a:pPr/>
            <a:r>
              <a:t>Body Level One</a:t>
            </a:r>
          </a:p>
          <a:p>
            <a:pPr lvl="1"/>
            <a:r>
              <a:t>Body Level Two</a:t>
            </a:r>
          </a:p>
          <a:p>
            <a:pPr lvl="2"/>
            <a:r>
              <a:t>Body Level Three</a:t>
            </a:r>
          </a:p>
          <a:p>
            <a:pPr lvl="3"/>
            <a:r>
              <a:t>Body Level Four</a:t>
            </a:r>
          </a:p>
          <a:p>
            <a:pPr lvl="4"/>
            <a:r>
              <a:t>Body Level Five</a:t>
            </a:r>
          </a:p>
        </p:txBody>
      </p:sp>
      <p:sp>
        <p:nvSpPr>
          <p:cNvPr id="5" name="Title Text"/>
          <p:cNvSpPr txBox="1"/>
          <p:nvPr>
            <p:ph type="title"/>
          </p:nvPr>
        </p:nvSpPr>
        <p:spPr>
          <a:xfrm>
            <a:off x="508000" y="596900"/>
            <a:ext cx="11988800" cy="1905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Title Text</a:t>
            </a:r>
          </a:p>
        </p:txBody>
      </p:sp>
      <p:sp>
        <p:nvSpPr>
          <p:cNvPr id="6" name="Slide Number"/>
          <p:cNvSpPr txBox="1"/>
          <p:nvPr>
            <p:ph type="sldNum" sz="quarter" idx="2"/>
          </p:nvPr>
        </p:nvSpPr>
        <p:spPr>
          <a:xfrm>
            <a:off x="12166701" y="8763000"/>
            <a:ext cx="342901" cy="368300"/>
          </a:xfrm>
          <a:prstGeom prst="rect">
            <a:avLst/>
          </a:prstGeom>
          <a:ln w="12700">
            <a:miter lim="400000"/>
          </a:ln>
        </p:spPr>
        <p:txBody>
          <a:bodyPr wrap="none" lIns="50800" tIns="50800" rIns="50800" bIns="50800">
            <a:spAutoFit/>
          </a:bodyPr>
          <a:lstStyle>
            <a:lvl1pPr>
              <a:defRPr sz="1800"/>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4"/>
    <p:sldLayoutId id="2147483650" r:id="rId5"/>
    <p:sldLayoutId id="2147483651" r:id="rId6"/>
    <p:sldLayoutId id="2147483652" r:id="rId7"/>
    <p:sldLayoutId id="2147483653" r:id="rId8"/>
    <p:sldLayoutId id="2147483654" r:id="rId9"/>
    <p:sldLayoutId id="2147483655" r:id="rId10"/>
    <p:sldLayoutId id="2147483656" r:id="rId11"/>
    <p:sldLayoutId id="2147483657" r:id="rId12"/>
    <p:sldLayoutId id="2147483658" r:id="rId13"/>
    <p:sldLayoutId id="2147483659" r:id="rId14"/>
    <p:sldLayoutId id="2147483660" r:id="rId15"/>
  </p:sldLayoutIdLst>
  <p:transition xmlns:p14="http://schemas.microsoft.com/office/powerpoint/2010/main" spd="med" advClick="1"/>
  <p:txStyles>
    <p:titleStyle>
      <a:lvl1pPr marL="0" marR="0" indent="0" algn="l" defTabSz="584200" rtl="0" latinLnBrk="0">
        <a:lnSpc>
          <a:spcPct val="90000"/>
        </a:lnSpc>
        <a:spcBef>
          <a:spcPts val="0"/>
        </a:spcBef>
        <a:spcAft>
          <a:spcPts val="0"/>
        </a:spcAft>
        <a:buClrTx/>
        <a:buSzTx/>
        <a:buFontTx/>
        <a:buNone/>
        <a:tabLst/>
        <a:defRPr b="0" baseline="0" cap="all" i="0" spc="0" strike="noStrike" sz="6400" u="none">
          <a:ln>
            <a:noFill/>
          </a:ln>
          <a:solidFill>
            <a:srgbClr val="606060"/>
          </a:solidFill>
          <a:uFillTx/>
          <a:latin typeface="+mj-lt"/>
          <a:ea typeface="+mj-ea"/>
          <a:cs typeface="+mj-cs"/>
          <a:sym typeface="Gill Sans Light"/>
        </a:defRPr>
      </a:lvl1pPr>
      <a:lvl2pPr marL="0" marR="0" indent="0" algn="l" defTabSz="584200" rtl="0" latinLnBrk="0">
        <a:lnSpc>
          <a:spcPct val="90000"/>
        </a:lnSpc>
        <a:spcBef>
          <a:spcPts val="0"/>
        </a:spcBef>
        <a:spcAft>
          <a:spcPts val="0"/>
        </a:spcAft>
        <a:buClrTx/>
        <a:buSzTx/>
        <a:buFontTx/>
        <a:buNone/>
        <a:tabLst/>
        <a:defRPr b="0" baseline="0" cap="all" i="0" spc="0" strike="noStrike" sz="6400" u="none">
          <a:ln>
            <a:noFill/>
          </a:ln>
          <a:solidFill>
            <a:srgbClr val="606060"/>
          </a:solidFill>
          <a:uFillTx/>
          <a:latin typeface="+mj-lt"/>
          <a:ea typeface="+mj-ea"/>
          <a:cs typeface="+mj-cs"/>
          <a:sym typeface="Gill Sans Light"/>
        </a:defRPr>
      </a:lvl2pPr>
      <a:lvl3pPr marL="0" marR="0" indent="0" algn="l" defTabSz="584200" rtl="0" latinLnBrk="0">
        <a:lnSpc>
          <a:spcPct val="90000"/>
        </a:lnSpc>
        <a:spcBef>
          <a:spcPts val="0"/>
        </a:spcBef>
        <a:spcAft>
          <a:spcPts val="0"/>
        </a:spcAft>
        <a:buClrTx/>
        <a:buSzTx/>
        <a:buFontTx/>
        <a:buNone/>
        <a:tabLst/>
        <a:defRPr b="0" baseline="0" cap="all" i="0" spc="0" strike="noStrike" sz="6400" u="none">
          <a:ln>
            <a:noFill/>
          </a:ln>
          <a:solidFill>
            <a:srgbClr val="606060"/>
          </a:solidFill>
          <a:uFillTx/>
          <a:latin typeface="+mj-lt"/>
          <a:ea typeface="+mj-ea"/>
          <a:cs typeface="+mj-cs"/>
          <a:sym typeface="Gill Sans Light"/>
        </a:defRPr>
      </a:lvl3pPr>
      <a:lvl4pPr marL="0" marR="0" indent="0" algn="l" defTabSz="584200" rtl="0" latinLnBrk="0">
        <a:lnSpc>
          <a:spcPct val="90000"/>
        </a:lnSpc>
        <a:spcBef>
          <a:spcPts val="0"/>
        </a:spcBef>
        <a:spcAft>
          <a:spcPts val="0"/>
        </a:spcAft>
        <a:buClrTx/>
        <a:buSzTx/>
        <a:buFontTx/>
        <a:buNone/>
        <a:tabLst/>
        <a:defRPr b="0" baseline="0" cap="all" i="0" spc="0" strike="noStrike" sz="6400" u="none">
          <a:ln>
            <a:noFill/>
          </a:ln>
          <a:solidFill>
            <a:srgbClr val="606060"/>
          </a:solidFill>
          <a:uFillTx/>
          <a:latin typeface="+mj-lt"/>
          <a:ea typeface="+mj-ea"/>
          <a:cs typeface="+mj-cs"/>
          <a:sym typeface="Gill Sans Light"/>
        </a:defRPr>
      </a:lvl4pPr>
      <a:lvl5pPr marL="0" marR="0" indent="0" algn="l" defTabSz="584200" rtl="0" latinLnBrk="0">
        <a:lnSpc>
          <a:spcPct val="90000"/>
        </a:lnSpc>
        <a:spcBef>
          <a:spcPts val="0"/>
        </a:spcBef>
        <a:spcAft>
          <a:spcPts val="0"/>
        </a:spcAft>
        <a:buClrTx/>
        <a:buSzTx/>
        <a:buFontTx/>
        <a:buNone/>
        <a:tabLst/>
        <a:defRPr b="0" baseline="0" cap="all" i="0" spc="0" strike="noStrike" sz="6400" u="none">
          <a:ln>
            <a:noFill/>
          </a:ln>
          <a:solidFill>
            <a:srgbClr val="606060"/>
          </a:solidFill>
          <a:uFillTx/>
          <a:latin typeface="+mj-lt"/>
          <a:ea typeface="+mj-ea"/>
          <a:cs typeface="+mj-cs"/>
          <a:sym typeface="Gill Sans Light"/>
        </a:defRPr>
      </a:lvl5pPr>
      <a:lvl6pPr marL="0" marR="0" indent="0" algn="l" defTabSz="584200" rtl="0" latinLnBrk="0">
        <a:lnSpc>
          <a:spcPct val="90000"/>
        </a:lnSpc>
        <a:spcBef>
          <a:spcPts val="0"/>
        </a:spcBef>
        <a:spcAft>
          <a:spcPts val="0"/>
        </a:spcAft>
        <a:buClrTx/>
        <a:buSzTx/>
        <a:buFontTx/>
        <a:buNone/>
        <a:tabLst/>
        <a:defRPr b="0" baseline="0" cap="all" i="0" spc="0" strike="noStrike" sz="6400" u="none">
          <a:ln>
            <a:noFill/>
          </a:ln>
          <a:solidFill>
            <a:srgbClr val="606060"/>
          </a:solidFill>
          <a:uFillTx/>
          <a:latin typeface="+mj-lt"/>
          <a:ea typeface="+mj-ea"/>
          <a:cs typeface="+mj-cs"/>
          <a:sym typeface="Gill Sans Light"/>
        </a:defRPr>
      </a:lvl6pPr>
      <a:lvl7pPr marL="0" marR="0" indent="0" algn="l" defTabSz="584200" rtl="0" latinLnBrk="0">
        <a:lnSpc>
          <a:spcPct val="90000"/>
        </a:lnSpc>
        <a:spcBef>
          <a:spcPts val="0"/>
        </a:spcBef>
        <a:spcAft>
          <a:spcPts val="0"/>
        </a:spcAft>
        <a:buClrTx/>
        <a:buSzTx/>
        <a:buFontTx/>
        <a:buNone/>
        <a:tabLst/>
        <a:defRPr b="0" baseline="0" cap="all" i="0" spc="0" strike="noStrike" sz="6400" u="none">
          <a:ln>
            <a:noFill/>
          </a:ln>
          <a:solidFill>
            <a:srgbClr val="606060"/>
          </a:solidFill>
          <a:uFillTx/>
          <a:latin typeface="+mj-lt"/>
          <a:ea typeface="+mj-ea"/>
          <a:cs typeface="+mj-cs"/>
          <a:sym typeface="Gill Sans Light"/>
        </a:defRPr>
      </a:lvl7pPr>
      <a:lvl8pPr marL="0" marR="0" indent="0" algn="l" defTabSz="584200" rtl="0" latinLnBrk="0">
        <a:lnSpc>
          <a:spcPct val="90000"/>
        </a:lnSpc>
        <a:spcBef>
          <a:spcPts val="0"/>
        </a:spcBef>
        <a:spcAft>
          <a:spcPts val="0"/>
        </a:spcAft>
        <a:buClrTx/>
        <a:buSzTx/>
        <a:buFontTx/>
        <a:buNone/>
        <a:tabLst/>
        <a:defRPr b="0" baseline="0" cap="all" i="0" spc="0" strike="noStrike" sz="6400" u="none">
          <a:ln>
            <a:noFill/>
          </a:ln>
          <a:solidFill>
            <a:srgbClr val="606060"/>
          </a:solidFill>
          <a:uFillTx/>
          <a:latin typeface="+mj-lt"/>
          <a:ea typeface="+mj-ea"/>
          <a:cs typeface="+mj-cs"/>
          <a:sym typeface="Gill Sans Light"/>
        </a:defRPr>
      </a:lvl8pPr>
      <a:lvl9pPr marL="0" marR="0" indent="0" algn="l" defTabSz="584200" rtl="0" latinLnBrk="0">
        <a:lnSpc>
          <a:spcPct val="90000"/>
        </a:lnSpc>
        <a:spcBef>
          <a:spcPts val="0"/>
        </a:spcBef>
        <a:spcAft>
          <a:spcPts val="0"/>
        </a:spcAft>
        <a:buClrTx/>
        <a:buSzTx/>
        <a:buFontTx/>
        <a:buNone/>
        <a:tabLst/>
        <a:defRPr b="0" baseline="0" cap="all" i="0" spc="0" strike="noStrike" sz="6400" u="none">
          <a:ln>
            <a:noFill/>
          </a:ln>
          <a:solidFill>
            <a:srgbClr val="606060"/>
          </a:solidFill>
          <a:uFillTx/>
          <a:latin typeface="+mj-lt"/>
          <a:ea typeface="+mj-ea"/>
          <a:cs typeface="+mj-cs"/>
          <a:sym typeface="Gill Sans Light"/>
        </a:defRPr>
      </a:lvl9pPr>
    </p:titleStyle>
    <p:bodyStyle>
      <a:lvl1pPr marL="419100" marR="0" indent="-419100" algn="l" defTabSz="584200" rtl="0" latinLnBrk="0">
        <a:lnSpc>
          <a:spcPct val="100000"/>
        </a:lnSpc>
        <a:spcBef>
          <a:spcPts val="4200"/>
        </a:spcBef>
        <a:spcAft>
          <a:spcPts val="0"/>
        </a:spcAft>
        <a:buClrTx/>
        <a:buSzPct val="30000"/>
        <a:buFontTx/>
        <a:buBlip>
          <a:blip r:embed="rId3"/>
        </a:buBlip>
        <a:tabLst/>
        <a:defRPr b="0" baseline="0" cap="none" i="0" spc="0" strike="noStrike" sz="3400" u="none">
          <a:ln>
            <a:noFill/>
          </a:ln>
          <a:solidFill>
            <a:srgbClr val="606060"/>
          </a:solidFill>
          <a:uFillTx/>
          <a:latin typeface="+mn-lt"/>
          <a:ea typeface="+mn-ea"/>
          <a:cs typeface="+mn-cs"/>
          <a:sym typeface="Gill Sans"/>
        </a:defRPr>
      </a:lvl1pPr>
      <a:lvl2pPr marL="838200" marR="0" indent="-419100" algn="l" defTabSz="584200" rtl="0" latinLnBrk="0">
        <a:lnSpc>
          <a:spcPct val="100000"/>
        </a:lnSpc>
        <a:spcBef>
          <a:spcPts val="4200"/>
        </a:spcBef>
        <a:spcAft>
          <a:spcPts val="0"/>
        </a:spcAft>
        <a:buClrTx/>
        <a:buSzPct val="30000"/>
        <a:buFontTx/>
        <a:buBlip>
          <a:blip r:embed="rId3"/>
        </a:buBlip>
        <a:tabLst/>
        <a:defRPr b="0" baseline="0" cap="none" i="0" spc="0" strike="noStrike" sz="3400" u="none">
          <a:ln>
            <a:noFill/>
          </a:ln>
          <a:solidFill>
            <a:srgbClr val="606060"/>
          </a:solidFill>
          <a:uFillTx/>
          <a:latin typeface="+mn-lt"/>
          <a:ea typeface="+mn-ea"/>
          <a:cs typeface="+mn-cs"/>
          <a:sym typeface="Gill Sans"/>
        </a:defRPr>
      </a:lvl2pPr>
      <a:lvl3pPr marL="1257300" marR="0" indent="-419100" algn="l" defTabSz="584200" rtl="0" latinLnBrk="0">
        <a:lnSpc>
          <a:spcPct val="100000"/>
        </a:lnSpc>
        <a:spcBef>
          <a:spcPts val="4200"/>
        </a:spcBef>
        <a:spcAft>
          <a:spcPts val="0"/>
        </a:spcAft>
        <a:buClrTx/>
        <a:buSzPct val="30000"/>
        <a:buFontTx/>
        <a:buBlip>
          <a:blip r:embed="rId3"/>
        </a:buBlip>
        <a:tabLst/>
        <a:defRPr b="0" baseline="0" cap="none" i="0" spc="0" strike="noStrike" sz="3400" u="none">
          <a:ln>
            <a:noFill/>
          </a:ln>
          <a:solidFill>
            <a:srgbClr val="606060"/>
          </a:solidFill>
          <a:uFillTx/>
          <a:latin typeface="+mn-lt"/>
          <a:ea typeface="+mn-ea"/>
          <a:cs typeface="+mn-cs"/>
          <a:sym typeface="Gill Sans"/>
        </a:defRPr>
      </a:lvl3pPr>
      <a:lvl4pPr marL="1676400" marR="0" indent="-419100" algn="l" defTabSz="584200" rtl="0" latinLnBrk="0">
        <a:lnSpc>
          <a:spcPct val="100000"/>
        </a:lnSpc>
        <a:spcBef>
          <a:spcPts val="4200"/>
        </a:spcBef>
        <a:spcAft>
          <a:spcPts val="0"/>
        </a:spcAft>
        <a:buClrTx/>
        <a:buSzPct val="30000"/>
        <a:buFontTx/>
        <a:buBlip>
          <a:blip r:embed="rId3"/>
        </a:buBlip>
        <a:tabLst/>
        <a:defRPr b="0" baseline="0" cap="none" i="0" spc="0" strike="noStrike" sz="3400" u="none">
          <a:ln>
            <a:noFill/>
          </a:ln>
          <a:solidFill>
            <a:srgbClr val="606060"/>
          </a:solidFill>
          <a:uFillTx/>
          <a:latin typeface="+mn-lt"/>
          <a:ea typeface="+mn-ea"/>
          <a:cs typeface="+mn-cs"/>
          <a:sym typeface="Gill Sans"/>
        </a:defRPr>
      </a:lvl4pPr>
      <a:lvl5pPr marL="2095500" marR="0" indent="-419100" algn="l" defTabSz="584200" rtl="0" latinLnBrk="0">
        <a:lnSpc>
          <a:spcPct val="100000"/>
        </a:lnSpc>
        <a:spcBef>
          <a:spcPts val="4200"/>
        </a:spcBef>
        <a:spcAft>
          <a:spcPts val="0"/>
        </a:spcAft>
        <a:buClrTx/>
        <a:buSzPct val="30000"/>
        <a:buFontTx/>
        <a:buBlip>
          <a:blip r:embed="rId3"/>
        </a:buBlip>
        <a:tabLst/>
        <a:defRPr b="0" baseline="0" cap="none" i="0" spc="0" strike="noStrike" sz="3400" u="none">
          <a:ln>
            <a:noFill/>
          </a:ln>
          <a:solidFill>
            <a:srgbClr val="606060"/>
          </a:solidFill>
          <a:uFillTx/>
          <a:latin typeface="+mn-lt"/>
          <a:ea typeface="+mn-ea"/>
          <a:cs typeface="+mn-cs"/>
          <a:sym typeface="Gill Sans"/>
        </a:defRPr>
      </a:lvl5pPr>
      <a:lvl6pPr marL="2514600" marR="0" indent="-419100" algn="l" defTabSz="584200" rtl="0" latinLnBrk="0">
        <a:lnSpc>
          <a:spcPct val="100000"/>
        </a:lnSpc>
        <a:spcBef>
          <a:spcPts val="4200"/>
        </a:spcBef>
        <a:spcAft>
          <a:spcPts val="0"/>
        </a:spcAft>
        <a:buClrTx/>
        <a:buSzPct val="30000"/>
        <a:buFontTx/>
        <a:buBlip>
          <a:blip r:embed="rId3"/>
        </a:buBlip>
        <a:tabLst/>
        <a:defRPr b="0" baseline="0" cap="none" i="0" spc="0" strike="noStrike" sz="3400" u="none">
          <a:ln>
            <a:noFill/>
          </a:ln>
          <a:solidFill>
            <a:srgbClr val="606060"/>
          </a:solidFill>
          <a:uFillTx/>
          <a:latin typeface="+mn-lt"/>
          <a:ea typeface="+mn-ea"/>
          <a:cs typeface="+mn-cs"/>
          <a:sym typeface="Gill Sans"/>
        </a:defRPr>
      </a:lvl6pPr>
      <a:lvl7pPr marL="2933700" marR="0" indent="-419100" algn="l" defTabSz="584200" rtl="0" latinLnBrk="0">
        <a:lnSpc>
          <a:spcPct val="100000"/>
        </a:lnSpc>
        <a:spcBef>
          <a:spcPts val="4200"/>
        </a:spcBef>
        <a:spcAft>
          <a:spcPts val="0"/>
        </a:spcAft>
        <a:buClrTx/>
        <a:buSzPct val="30000"/>
        <a:buFontTx/>
        <a:buBlip>
          <a:blip r:embed="rId3"/>
        </a:buBlip>
        <a:tabLst/>
        <a:defRPr b="0" baseline="0" cap="none" i="0" spc="0" strike="noStrike" sz="3400" u="none">
          <a:ln>
            <a:noFill/>
          </a:ln>
          <a:solidFill>
            <a:srgbClr val="606060"/>
          </a:solidFill>
          <a:uFillTx/>
          <a:latin typeface="+mn-lt"/>
          <a:ea typeface="+mn-ea"/>
          <a:cs typeface="+mn-cs"/>
          <a:sym typeface="Gill Sans"/>
        </a:defRPr>
      </a:lvl7pPr>
      <a:lvl8pPr marL="3352800" marR="0" indent="-419100" algn="l" defTabSz="584200" rtl="0" latinLnBrk="0">
        <a:lnSpc>
          <a:spcPct val="100000"/>
        </a:lnSpc>
        <a:spcBef>
          <a:spcPts val="4200"/>
        </a:spcBef>
        <a:spcAft>
          <a:spcPts val="0"/>
        </a:spcAft>
        <a:buClrTx/>
        <a:buSzPct val="30000"/>
        <a:buFontTx/>
        <a:buBlip>
          <a:blip r:embed="rId3"/>
        </a:buBlip>
        <a:tabLst/>
        <a:defRPr b="0" baseline="0" cap="none" i="0" spc="0" strike="noStrike" sz="3400" u="none">
          <a:ln>
            <a:noFill/>
          </a:ln>
          <a:solidFill>
            <a:srgbClr val="606060"/>
          </a:solidFill>
          <a:uFillTx/>
          <a:latin typeface="+mn-lt"/>
          <a:ea typeface="+mn-ea"/>
          <a:cs typeface="+mn-cs"/>
          <a:sym typeface="Gill Sans"/>
        </a:defRPr>
      </a:lvl8pPr>
      <a:lvl9pPr marL="3771900" marR="0" indent="-419100" algn="l" defTabSz="584200" rtl="0" latinLnBrk="0">
        <a:lnSpc>
          <a:spcPct val="100000"/>
        </a:lnSpc>
        <a:spcBef>
          <a:spcPts val="4200"/>
        </a:spcBef>
        <a:spcAft>
          <a:spcPts val="0"/>
        </a:spcAft>
        <a:buClrTx/>
        <a:buSzPct val="30000"/>
        <a:buFontTx/>
        <a:buBlip>
          <a:blip r:embed="rId3"/>
        </a:buBlip>
        <a:tabLst/>
        <a:defRPr b="0" baseline="0" cap="none" i="0" spc="0" strike="noStrike" sz="3400" u="none">
          <a:ln>
            <a:noFill/>
          </a:ln>
          <a:solidFill>
            <a:srgbClr val="606060"/>
          </a:solidFill>
          <a:uFillTx/>
          <a:latin typeface="+mn-lt"/>
          <a:ea typeface="+mn-ea"/>
          <a:cs typeface="+mn-cs"/>
          <a:sym typeface="Gill Sans"/>
        </a:defRPr>
      </a:lvl9pPr>
    </p:bodyStyle>
    <p:otherStyle>
      <a:lvl1pPr marL="0" marR="0" indent="0" algn="ctr" defTabSz="58420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Gill Sans"/>
        </a:defRPr>
      </a:lvl1pPr>
      <a:lvl2pPr marL="0" marR="0" indent="228600" algn="ctr" defTabSz="58420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Gill Sans"/>
        </a:defRPr>
      </a:lvl2pPr>
      <a:lvl3pPr marL="0" marR="0" indent="457200" algn="ctr" defTabSz="58420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Gill Sans"/>
        </a:defRPr>
      </a:lvl3pPr>
      <a:lvl4pPr marL="0" marR="0" indent="685800" algn="ctr" defTabSz="58420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Gill Sans"/>
        </a:defRPr>
      </a:lvl4pPr>
      <a:lvl5pPr marL="0" marR="0" indent="914400" algn="ctr" defTabSz="58420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Gill Sans"/>
        </a:defRPr>
      </a:lvl5pPr>
      <a:lvl6pPr marL="0" marR="0" indent="1143000" algn="ctr" defTabSz="58420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Gill Sans"/>
        </a:defRPr>
      </a:lvl6pPr>
      <a:lvl7pPr marL="0" marR="0" indent="1371600" algn="ctr" defTabSz="58420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Gill Sans"/>
        </a:defRPr>
      </a:lvl7pPr>
      <a:lvl8pPr marL="0" marR="0" indent="1600200" algn="ctr" defTabSz="58420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Gill Sans"/>
        </a:defRPr>
      </a:lvl8pPr>
      <a:lvl9pPr marL="0" marR="0" indent="1828800" algn="ctr" defTabSz="58420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Gill Sans"/>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jpeg"/></Relationships>

</file>

<file path=ppt/slides/_rels/slide10.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png"/></Relationships>

</file>

<file path=ppt/slides/_rels/slide11.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png"/></Relationships>

</file>

<file path=ppt/slides/_rels/slide13.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png"/></Relationships>

</file>

<file path=ppt/slides/_rels/slide14.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jpeg"/><Relationship Id="rId3" Type="http://schemas.openxmlformats.org/officeDocument/2006/relationships/image" Target="../media/image4.png"/><Relationship Id="rId4" Type="http://schemas.openxmlformats.org/officeDocument/2006/relationships/image" Target="../media/image5.png"/></Relationships>

</file>

<file path=ppt/slides/_rels/slide17.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jpeg"/></Relationships>

</file>

<file path=ppt/slides/_rels/slide18.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png"/></Relationships>

</file>

<file path=ppt/slides/_rels/slide19.xml.rels><?xml version="1.0" encoding="UTF-8"?>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png"/></Relationships>

</file>

<file path=ppt/slides/_rels/slide21.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png"/><Relationship Id="rId3" Type="http://schemas.openxmlformats.org/officeDocument/2006/relationships/hyperlink" Target="http://ESLPod.com" TargetMode="External"/><Relationship Id="rId4" Type="http://schemas.openxmlformats.org/officeDocument/2006/relationships/hyperlink" Target="http://www.bbc.co.uk/radio" TargetMode="External"/><Relationship Id="rId5" Type="http://schemas.openxmlformats.org/officeDocument/2006/relationships/hyperlink" Target="http://www.esl-lab.com" TargetMode="External"/><Relationship Id="rId6" Type="http://schemas.openxmlformats.org/officeDocument/2006/relationships/hyperlink" Target="http://www.youtube.com" TargetMode="External"/><Relationship Id="rId7" Type="http://schemas.openxmlformats.org/officeDocument/2006/relationships/hyperlink" Target="http://www.breakingnewsenglish.com" TargetMode="External"/></Relationships>

</file>

<file path=ppt/slides/_rels/slide22.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png"/></Relationships>

</file>

<file path=ppt/slides/_rels/slide23.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jpeg"/><Relationship Id="rId3" Type="http://schemas.openxmlformats.org/officeDocument/2006/relationships/image" Target="../media/image7.png"/></Relationships>

</file>

<file path=ppt/slides/_rels/slide24.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png"/></Relationships>

</file>

<file path=ppt/slides/_rels/slide25.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png"/></Relationships>

</file>

<file path=ppt/slides/_rels/slide26.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png"/></Relationships>

</file>

<file path=ppt/slides/_rels/slide27.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png"/></Relationships>

</file>

<file path=ppt/slides/_rels/slide28.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png"/></Relationships>

</file>

<file path=ppt/slides/_rels/slide29.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png"/></Relationships>

</file>

<file path=ppt/slides/_rels/slide3.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3.jpeg"/></Relationships>

</file>

<file path=ppt/slides/_rels/slide30.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png"/></Relationships>

</file>

<file path=ppt/slides/_rels/slide31.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2.jpeg"/></Relationships>

</file>

<file path=ppt/slides/_rels/slide32.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2.jpeg"/><Relationship Id="rId3" Type="http://schemas.openxmlformats.org/officeDocument/2006/relationships/image" Target="../media/image8.png"/></Relationships>

</file>

<file path=ppt/slides/_rels/slide33.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png"/></Relationships>

</file>

<file path=ppt/slides/_rels/slide34.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3.jpeg"/></Relationships>

</file>

<file path=ppt/slides/_rels/slide35.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png"/><Relationship Id="rId3" Type="http://schemas.openxmlformats.org/officeDocument/2006/relationships/image" Target="../media/image14.jpeg"/></Relationships>

</file>

<file path=ppt/slides/_rels/slide36.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5.jpeg"/><Relationship Id="rId3" Type="http://schemas.openxmlformats.org/officeDocument/2006/relationships/image" Target="../media/image9.png"/><Relationship Id="rId4" Type="http://schemas.openxmlformats.org/officeDocument/2006/relationships/image" Target="../media/image10.png"/></Relationships>

</file>

<file path=ppt/slides/_rels/slide37.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png"/><Relationship Id="rId3" Type="http://schemas.openxmlformats.org/officeDocument/2006/relationships/image" Target="../media/image16.jpeg"/><Relationship Id="rId4" Type="http://schemas.openxmlformats.org/officeDocument/2006/relationships/image" Target="../media/image17.jpeg"/></Relationships>

</file>

<file path=ppt/slides/_rels/slide38.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8.jpeg"/><Relationship Id="rId3" Type="http://schemas.openxmlformats.org/officeDocument/2006/relationships/image" Target="../media/image19.jpeg"/></Relationships>

</file>

<file path=ppt/slides/_rels/slide39.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1.png"/><Relationship Id="rId3" Type="http://schemas.openxmlformats.org/officeDocument/2006/relationships/hyperlink" Target="http://www.eltexperiences.com" TargetMode="External"/><Relationship Id="rId4" Type="http://schemas.openxmlformats.org/officeDocument/2006/relationships/hyperlink" Target="http://www.twitter.com/ELTExperiences" TargetMode="External"/><Relationship Id="rId5" Type="http://schemas.openxmlformats.org/officeDocument/2006/relationships/hyperlink" Target="http://www.youtube.com/ELTExperiences" TargetMode="External"/><Relationship Id="rId6" Type="http://schemas.openxmlformats.org/officeDocument/2006/relationships/hyperlink" Target="mailto:martinsketchley@eltexperiences.com" TargetMode="External"/><Relationship Id="rId7" Type="http://schemas.openxmlformats.org/officeDocument/2006/relationships/image" Target="../media/image20.jpeg"/></Relationships>

</file>

<file path=ppt/slides/_rels/slide4.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4.jpeg"/></Relationships>

</file>

<file path=ppt/slides/_rels/slide40.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21.jpeg"/></Relationships>

</file>

<file path=ppt/slides/_rels/slide5.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5.jpeg"/></Relationships>

</file>

<file path=ppt/slides/_rels/slide6.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6.jpeg"/></Relationships>

</file>

<file path=ppt/slides/_rels/slide7.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7.jpeg"/></Relationships>

</file>

<file path=ppt/slides/_rels/slide8.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8.jpeg"/></Relationships>

</file>

<file path=ppt/slides/_rels/slide9.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1" name="Techniques &amp; tips to develop listening skills for multi-level learners"/>
          <p:cNvSpPr txBox="1"/>
          <p:nvPr>
            <p:ph type="title"/>
          </p:nvPr>
        </p:nvSpPr>
        <p:spPr>
          <a:xfrm>
            <a:off x="508000" y="6729283"/>
            <a:ext cx="11988800" cy="1487617"/>
          </a:xfrm>
          <a:prstGeom prst="rect">
            <a:avLst/>
          </a:prstGeom>
        </p:spPr>
        <p:txBody>
          <a:bodyPr/>
          <a:lstStyle>
            <a:lvl1pPr defTabSz="432308">
              <a:defRPr sz="4736"/>
            </a:lvl1pPr>
          </a:lstStyle>
          <a:p>
            <a:pPr/>
            <a:r>
              <a:t>Techniques &amp; tips to develop listening skills for multi-level learners </a:t>
            </a:r>
          </a:p>
        </p:txBody>
      </p:sp>
      <p:sp>
        <p:nvSpPr>
          <p:cNvPr id="132" name="Martin Sketchley…"/>
          <p:cNvSpPr txBox="1"/>
          <p:nvPr>
            <p:ph type="body" sz="quarter" idx="1"/>
          </p:nvPr>
        </p:nvSpPr>
        <p:spPr>
          <a:prstGeom prst="rect">
            <a:avLst/>
          </a:prstGeom>
        </p:spPr>
        <p:txBody>
          <a:bodyPr/>
          <a:lstStyle/>
          <a:p>
            <a:pPr defTabSz="566674">
              <a:defRPr sz="2328"/>
            </a:pPr>
            <a:r>
              <a:t>Martin Sketchley </a:t>
            </a:r>
          </a:p>
          <a:p>
            <a:pPr defTabSz="566674">
              <a:defRPr sz="2328"/>
            </a:pPr>
            <a:r>
              <a:t>25 September 2018</a:t>
            </a:r>
          </a:p>
        </p:txBody>
      </p:sp>
      <p:pic>
        <p:nvPicPr>
          <p:cNvPr id="133" name="6517080E-79D4-4CB3-B329-EB549F0D0808-L0-001.jpeg" descr="6517080E-79D4-4CB3-B329-EB549F0D0808-L0-001.jpeg"/>
          <p:cNvPicPr>
            <a:picLocks noChangeAspect="1"/>
          </p:cNvPicPr>
          <p:nvPr/>
        </p:nvPicPr>
        <p:blipFill>
          <a:blip r:embed="rId2">
            <a:extLst/>
          </a:blip>
          <a:stretch>
            <a:fillRect/>
          </a:stretch>
        </p:blipFill>
        <p:spPr>
          <a:xfrm>
            <a:off x="457574" y="777810"/>
            <a:ext cx="12089652" cy="5688014"/>
          </a:xfrm>
          <a:prstGeom prst="rect">
            <a:avLst/>
          </a:prstGeom>
          <a:ln w="25400">
            <a:solidFill>
              <a:srgbClr val="F3F7F5"/>
            </a:solidFill>
            <a:miter lim="400000"/>
          </a:ln>
          <a:effectLst>
            <a:outerShdw sx="100000" sy="100000" kx="0" ky="0" algn="b" rotWithShape="0" blurRad="381000" dist="119618" dir="0">
              <a:srgbClr val="000000">
                <a:alpha val="75000"/>
              </a:srgbClr>
            </a:outerShdw>
          </a:effectLst>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ID="9" grpId="1" fill="hold">
                                  <p:stCondLst>
                                    <p:cond delay="0"/>
                                  </p:stCondLst>
                                  <p:iterate type="el" backwards="0">
                                    <p:tmAbs val="0"/>
                                  </p:iterate>
                                  <p:childTnLst>
                                    <p:set>
                                      <p:cBhvr>
                                        <p:cTn id="6" fill="hold"/>
                                        <p:tgtEl>
                                          <p:spTgt spid="131"/>
                                        </p:tgtEl>
                                        <p:attrNameLst>
                                          <p:attrName>style.visibility</p:attrName>
                                        </p:attrNameLst>
                                      </p:cBhvr>
                                      <p:to>
                                        <p:strVal val="visible"/>
                                      </p:to>
                                    </p:set>
                                    <p:animEffect filter="dissolve" transition="in">
                                      <p:cBhvr>
                                        <p:cTn id="7" dur="1500"/>
                                        <p:tgtEl>
                                          <p:spTgt spid="131"/>
                                        </p:tgtEl>
                                      </p:cBhvr>
                                    </p:animEffect>
                                  </p:childTnLst>
                                </p:cTn>
                              </p:par>
                            </p:childTnLst>
                          </p:cTn>
                        </p:par>
                        <p:par>
                          <p:cTn id="8" fill="hold">
                            <p:stCondLst>
                              <p:cond delay="1500"/>
                            </p:stCondLst>
                            <p:childTnLst>
                              <p:par>
                                <p:cTn id="9" presetClass="entr" nodeType="afterEffect" presetID="9" grpId="2" fill="hold">
                                  <p:stCondLst>
                                    <p:cond delay="0"/>
                                  </p:stCondLst>
                                  <p:iterate type="el" backwards="0">
                                    <p:tmAbs val="0"/>
                                  </p:iterate>
                                  <p:childTnLst>
                                    <p:set>
                                      <p:cBhvr>
                                        <p:cTn id="10" fill="hold"/>
                                        <p:tgtEl>
                                          <p:spTgt spid="133"/>
                                        </p:tgtEl>
                                        <p:attrNameLst>
                                          <p:attrName>style.visibility</p:attrName>
                                        </p:attrNameLst>
                                      </p:cBhvr>
                                      <p:to>
                                        <p:strVal val="visible"/>
                                      </p:to>
                                    </p:set>
                                    <p:animEffect filter="dissolve" transition="in">
                                      <p:cBhvr>
                                        <p:cTn id="11" dur="1500"/>
                                        <p:tgtEl>
                                          <p:spTgt spid="13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33" grpId="2"/>
      <p:bldP build="whole" bldLvl="1" animBg="1" rev="0" advAuto="0" spid="131" grpId="1"/>
    </p:bldLst>
  </p:timing>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4" name="Aims for today"/>
          <p:cNvSpPr txBox="1"/>
          <p:nvPr>
            <p:ph type="title"/>
          </p:nvPr>
        </p:nvSpPr>
        <p:spPr>
          <a:prstGeom prst="rect">
            <a:avLst/>
          </a:prstGeom>
        </p:spPr>
        <p:txBody>
          <a:bodyPr/>
          <a:lstStyle/>
          <a:p>
            <a:pPr/>
            <a:r>
              <a:t>Aims for today</a:t>
            </a:r>
          </a:p>
        </p:txBody>
      </p:sp>
      <p:sp>
        <p:nvSpPr>
          <p:cNvPr id="155" name="The reasons for teaching listening skills…"/>
          <p:cNvSpPr txBox="1"/>
          <p:nvPr>
            <p:ph type="body" idx="1"/>
          </p:nvPr>
        </p:nvSpPr>
        <p:spPr>
          <a:prstGeom prst="rect">
            <a:avLst/>
          </a:prstGeom>
        </p:spPr>
        <p:txBody>
          <a:bodyPr/>
          <a:lstStyle/>
          <a:p>
            <a:pPr>
              <a:buBlip>
                <a:blip r:embed="rId2"/>
              </a:buBlip>
            </a:pPr>
            <a:r>
              <a:t>The reasons for teaching listening skills</a:t>
            </a:r>
          </a:p>
          <a:p>
            <a:pPr>
              <a:buBlip>
                <a:blip r:embed="rId2"/>
              </a:buBlip>
            </a:pPr>
            <a:r>
              <a:t>Evolution of listening in the English classroom</a:t>
            </a:r>
          </a:p>
          <a:p>
            <a:pPr>
              <a:buBlip>
                <a:blip r:embed="rId2"/>
              </a:buBlip>
            </a:pPr>
            <a:r>
              <a:t>Common problems encountered by learners</a:t>
            </a:r>
          </a:p>
          <a:p>
            <a:pPr>
              <a:buBlip>
                <a:blip r:embed="rId2"/>
              </a:buBlip>
            </a:pPr>
            <a:r>
              <a:t>Practical listening activities to incorporate into lessons</a:t>
            </a:r>
          </a:p>
          <a:p>
            <a:pPr>
              <a:buBlip>
                <a:blip r:embed="rId2"/>
              </a:buBlip>
            </a:pPr>
            <a:r>
              <a:t>Activities teachers could incorporate outside the classroom</a:t>
            </a:r>
          </a:p>
        </p:txBody>
      </p:sp>
    </p:spTree>
  </p:cSld>
  <p:clrMapOvr>
    <a:masterClrMapping/>
  </p:clrMapOvr>
  <mc:AlternateContent xmlns:mc="http://schemas.openxmlformats.org/markup-compatibility/2006">
    <mc:Choice xmlns:p14="http://schemas.microsoft.com/office/powerpoint/2010/main" Requires="p14">
      <p:transition spd="slow" advClick="1" p14:dur="1500">
        <p14:prism dir="r" isContent="1" isInverted="0"/>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 grpId="1" fill="hold">
                                  <p:stCondLst>
                                    <p:cond delay="0"/>
                                  </p:stCondLst>
                                  <p:iterate type="el" backwards="0">
                                    <p:tmAbs val="0"/>
                                  </p:iterate>
                                  <p:childTnLst>
                                    <p:set>
                                      <p:cBhvr>
                                        <p:cTn id="6" fill="hold"/>
                                        <p:tgtEl>
                                          <p:spTgt spid="155"/>
                                        </p:tgtEl>
                                        <p:attrNameLst>
                                          <p:attrName>style.visibility</p:attrName>
                                        </p:attrNameLst>
                                      </p:cBhvr>
                                      <p:to>
                                        <p:strVal val="visible"/>
                                      </p:to>
                                    </p:set>
                                    <p:anim calcmode="lin" valueType="num">
                                      <p:cBhvr>
                                        <p:cTn id="7" dur="1500" fill="hold"/>
                                        <p:tgtEl>
                                          <p:spTgt spid="155"/>
                                        </p:tgtEl>
                                        <p:attrNameLst>
                                          <p:attrName>ppt_x</p:attrName>
                                        </p:attrNameLst>
                                      </p:cBhvr>
                                      <p:tavLst>
                                        <p:tav tm="0">
                                          <p:val>
                                            <p:strVal val="0-#ppt_w/2"/>
                                          </p:val>
                                        </p:tav>
                                        <p:tav tm="100000">
                                          <p:val>
                                            <p:strVal val="#ppt_x"/>
                                          </p:val>
                                        </p:tav>
                                      </p:tavLst>
                                    </p:anim>
                                    <p:anim calcmode="lin" valueType="num">
                                      <p:cBhvr>
                                        <p:cTn id="8" dur="1500" fill="hold"/>
                                        <p:tgtEl>
                                          <p:spTgt spid="15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55" grpId="1"/>
    </p:bldLst>
  </p:timing>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7" name="Discussion time"/>
          <p:cNvSpPr txBox="1"/>
          <p:nvPr>
            <p:ph type="title"/>
          </p:nvPr>
        </p:nvSpPr>
        <p:spPr>
          <a:prstGeom prst="rect">
            <a:avLst/>
          </a:prstGeom>
        </p:spPr>
        <p:txBody>
          <a:bodyPr/>
          <a:lstStyle/>
          <a:p>
            <a:pPr/>
            <a:r>
              <a:t>Discussion time</a:t>
            </a:r>
          </a:p>
        </p:txBody>
      </p:sp>
      <p:sp>
        <p:nvSpPr>
          <p:cNvPr id="158" name="How often do you incorporate listening into your lessons?…"/>
          <p:cNvSpPr txBox="1"/>
          <p:nvPr>
            <p:ph type="body" idx="1"/>
          </p:nvPr>
        </p:nvSpPr>
        <p:spPr>
          <a:prstGeom prst="rect">
            <a:avLst/>
          </a:prstGeom>
        </p:spPr>
        <p:txBody>
          <a:bodyPr/>
          <a:lstStyle/>
          <a:p>
            <a:pPr marL="496951" indent="-496951" defTabSz="531622">
              <a:spcBef>
                <a:spcPts val="3800"/>
              </a:spcBef>
              <a:buClr>
                <a:srgbClr val="A1A1A1"/>
              </a:buClr>
              <a:buSzPct val="100000"/>
              <a:buAutoNum type="arabicPeriod" startAt="1"/>
              <a:defRPr sz="3094"/>
            </a:pPr>
            <a:r>
              <a:t>How often do you incorporate listening into your lessons?</a:t>
            </a:r>
          </a:p>
          <a:p>
            <a:pPr marL="496951" indent="-496951" defTabSz="531622">
              <a:spcBef>
                <a:spcPts val="3800"/>
              </a:spcBef>
              <a:buClr>
                <a:srgbClr val="A1A1A1"/>
              </a:buClr>
              <a:buSzPct val="100000"/>
              <a:buAutoNum type="arabicPeriod" startAt="1"/>
              <a:defRPr sz="3094"/>
            </a:pPr>
            <a:r>
              <a:t>What are your favourite listening activities?</a:t>
            </a:r>
          </a:p>
          <a:p>
            <a:pPr marL="496951" indent="-496951" defTabSz="531622">
              <a:spcBef>
                <a:spcPts val="3800"/>
              </a:spcBef>
              <a:buClr>
                <a:srgbClr val="A1A1A1"/>
              </a:buClr>
              <a:buSzPct val="100000"/>
              <a:buAutoNum type="arabicPeriod" startAt="1"/>
              <a:defRPr sz="3094"/>
            </a:pPr>
            <a:r>
              <a:t>How do you feel about the teaching of listening in class?</a:t>
            </a:r>
          </a:p>
          <a:p>
            <a:pPr marL="496951" indent="-496951" defTabSz="531622">
              <a:spcBef>
                <a:spcPts val="3800"/>
              </a:spcBef>
              <a:buClr>
                <a:srgbClr val="A1A1A1"/>
              </a:buClr>
              <a:buSzPct val="100000"/>
              <a:buAutoNum type="arabicPeriod" startAt="1"/>
              <a:defRPr sz="3094"/>
            </a:pPr>
            <a:r>
              <a:t>What makes a successful listening lesson?</a:t>
            </a:r>
          </a:p>
          <a:p>
            <a:pPr marL="496951" indent="-496951" defTabSz="531622">
              <a:spcBef>
                <a:spcPts val="3800"/>
              </a:spcBef>
              <a:buClr>
                <a:srgbClr val="A1A1A1"/>
              </a:buClr>
              <a:buSzPct val="100000"/>
              <a:buAutoNum type="arabicPeriod" startAt="1"/>
              <a:defRPr sz="3094"/>
            </a:pPr>
            <a:r>
              <a:t>What type of structure do you normally follow when teaching a listening focused lesson?</a:t>
            </a:r>
          </a:p>
          <a:p>
            <a:pPr marL="496951" indent="-496951" defTabSz="531622">
              <a:spcBef>
                <a:spcPts val="3800"/>
              </a:spcBef>
              <a:buClr>
                <a:srgbClr val="A1A1A1"/>
              </a:buClr>
              <a:buSzPct val="100000"/>
              <a:buAutoNum type="arabicPeriod" startAt="1"/>
              <a:defRPr sz="3094"/>
            </a:pPr>
            <a:r>
              <a:t>How do you feel listening has developed with language lessons?</a:t>
            </a:r>
          </a:p>
        </p:txBody>
      </p:sp>
    </p:spTree>
  </p:cSld>
  <p:clrMapOvr>
    <a:masterClrMapping/>
  </p:clrMapOvr>
  <mc:AlternateContent xmlns:mc="http://schemas.openxmlformats.org/markup-compatibility/2006">
    <mc:Choice xmlns:p14="http://schemas.microsoft.com/office/powerpoint/2010/main" Requires="p14">
      <p:transition spd="slow" advClick="1" p14:dur="1500">
        <p:push dir="r"/>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6" presetID="23" grpId="1" fill="hold">
                                  <p:stCondLst>
                                    <p:cond delay="0"/>
                                  </p:stCondLst>
                                  <p:iterate type="el" backwards="0">
                                    <p:tmAbs val="0"/>
                                  </p:iterate>
                                  <p:childTnLst>
                                    <p:set>
                                      <p:cBhvr>
                                        <p:cTn id="6" fill="hold"/>
                                        <p:tgtEl>
                                          <p:spTgt spid="158"/>
                                        </p:tgtEl>
                                        <p:attrNameLst>
                                          <p:attrName>style.visibility</p:attrName>
                                        </p:attrNameLst>
                                      </p:cBhvr>
                                      <p:to>
                                        <p:strVal val="visible"/>
                                      </p:to>
                                    </p:set>
                                    <p:anim calcmode="lin" valueType="num">
                                      <p:cBhvr>
                                        <p:cTn id="7" dur="500" fill="hold"/>
                                        <p:tgtEl>
                                          <p:spTgt spid="158"/>
                                        </p:tgtEl>
                                        <p:attrNameLst>
                                          <p:attrName>ppt_w</p:attrName>
                                        </p:attrNameLst>
                                      </p:cBhvr>
                                      <p:tavLst>
                                        <p:tav tm="0">
                                          <p:val>
                                            <p:fltVal val="0"/>
                                          </p:val>
                                        </p:tav>
                                        <p:tav tm="100000">
                                          <p:val>
                                            <p:strVal val="#ppt_w"/>
                                          </p:val>
                                        </p:tav>
                                      </p:tavLst>
                                    </p:anim>
                                    <p:anim calcmode="lin" valueType="num">
                                      <p:cBhvr>
                                        <p:cTn id="8" dur="500" fill="hold"/>
                                        <p:tgtEl>
                                          <p:spTgt spid="15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58" grpId="1"/>
    </p:bldLst>
  </p:timing>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0" name="The evolution of listening in the English classroom"/>
          <p:cNvSpPr txBox="1"/>
          <p:nvPr>
            <p:ph type="title"/>
          </p:nvPr>
        </p:nvSpPr>
        <p:spPr>
          <a:prstGeom prst="rect">
            <a:avLst/>
          </a:prstGeom>
        </p:spPr>
        <p:txBody>
          <a:bodyPr/>
          <a:lstStyle/>
          <a:p>
            <a:pPr/>
            <a:r>
              <a:t>The evolution of listening in the English classroom</a:t>
            </a:r>
          </a:p>
        </p:txBody>
      </p:sp>
      <p:sp>
        <p:nvSpPr>
          <p:cNvPr id="161" name="Translation &amp; Interpretative: the teacher utters something in L1 and students respond in L2…"/>
          <p:cNvSpPr txBox="1"/>
          <p:nvPr>
            <p:ph type="body" idx="1"/>
          </p:nvPr>
        </p:nvSpPr>
        <p:spPr>
          <a:xfrm>
            <a:off x="508000" y="3998510"/>
            <a:ext cx="11988800" cy="4764490"/>
          </a:xfrm>
          <a:prstGeom prst="rect">
            <a:avLst/>
          </a:prstGeom>
        </p:spPr>
        <p:txBody>
          <a:bodyPr/>
          <a:lstStyle/>
          <a:p>
            <a:pPr marL="352043" indent="-352043" defTabSz="490727">
              <a:spcBef>
                <a:spcPts val="3500"/>
              </a:spcBef>
              <a:buBlip>
                <a:blip r:embed="rId2"/>
              </a:buBlip>
              <a:defRPr sz="2856"/>
            </a:pPr>
            <a:r>
              <a:t>Translation &amp; Interpretative: the teacher utters something in L1 and students respond in L2</a:t>
            </a:r>
          </a:p>
          <a:p>
            <a:pPr marL="352043" indent="-352043" defTabSz="490727">
              <a:spcBef>
                <a:spcPts val="3500"/>
              </a:spcBef>
              <a:buBlip>
                <a:blip r:embed="rId2"/>
              </a:buBlip>
              <a:defRPr sz="2856"/>
            </a:pPr>
            <a:r>
              <a:t>Drill &amp; Repeat: students listen to the teacher and repeat</a:t>
            </a:r>
          </a:p>
          <a:p>
            <a:pPr marL="352043" indent="-352043" defTabSz="490727">
              <a:spcBef>
                <a:spcPts val="3500"/>
              </a:spcBef>
              <a:buBlip>
                <a:blip r:embed="rId2"/>
              </a:buBlip>
              <a:defRPr sz="2856"/>
            </a:pPr>
            <a:r>
              <a:t>Automated Responses: students respond to input - the </a:t>
            </a:r>
            <a:r>
              <a:rPr i="1"/>
              <a:t>“How are you?”</a:t>
            </a:r>
            <a:r>
              <a:t> analogy</a:t>
            </a:r>
          </a:p>
          <a:p>
            <a:pPr marL="352043" indent="-352043" defTabSz="490727">
              <a:spcBef>
                <a:spcPts val="3500"/>
              </a:spcBef>
              <a:buBlip>
                <a:blip r:embed="rId2"/>
              </a:buBlip>
              <a:defRPr sz="2856"/>
            </a:pPr>
            <a:r>
              <a:t>Situational: at the train station, making a complaint on the phone, etc.</a:t>
            </a:r>
          </a:p>
          <a:p>
            <a:pPr marL="352043" indent="-352043" defTabSz="490727">
              <a:spcBef>
                <a:spcPts val="3500"/>
              </a:spcBef>
              <a:buBlip>
                <a:blip r:embed="rId2"/>
              </a:buBlip>
              <a:defRPr sz="2856"/>
            </a:pPr>
            <a:r>
              <a:t>Authentic: movies, podcasts, YouTube videos, etc.</a:t>
            </a:r>
          </a:p>
        </p:txBody>
      </p:sp>
      <p:sp>
        <p:nvSpPr>
          <p:cNvPr id="162" name="What different approaches to listening skills are you aware of in the classroom? Which ways has it changed over time?"/>
          <p:cNvSpPr txBox="1"/>
          <p:nvPr/>
        </p:nvSpPr>
        <p:spPr>
          <a:xfrm>
            <a:off x="488367" y="2663398"/>
            <a:ext cx="12028066" cy="990601"/>
          </a:xfrm>
          <a:prstGeom prst="rect">
            <a:avLst/>
          </a:prstGeom>
          <a:gradFill>
            <a:gsLst>
              <a:gs pos="0">
                <a:schemeClr val="accent2"/>
              </a:gs>
              <a:gs pos="100000">
                <a:schemeClr val="accent2">
                  <a:hueOff val="376119"/>
                  <a:satOff val="3650"/>
                  <a:lumOff val="-13970"/>
                </a:schemeClr>
              </a:gs>
            </a:gsLst>
            <a:lin ang="5400000"/>
          </a:gra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3000">
                <a:solidFill>
                  <a:srgbClr val="FFFFFF"/>
                </a:solidFill>
                <a:effectLst>
                  <a:outerShdw sx="100000" sy="100000" kx="0" ky="0" algn="b" rotWithShape="0" blurRad="25400" dist="12700" dir="5400000">
                    <a:srgbClr val="000000">
                      <a:alpha val="50000"/>
                    </a:srgbClr>
                  </a:outerShdw>
                </a:effectLst>
              </a:defRPr>
            </a:lvl1pPr>
          </a:lstStyle>
          <a:p>
            <a:pPr/>
            <a:r>
              <a:t>What different approaches to listening skills are you aware of in the classroom? Which ways has it changed over time?</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161">
                                            <p:bg/>
                                          </p:spTgt>
                                        </p:tgtEl>
                                        <p:attrNameLst>
                                          <p:attrName>style.visibility</p:attrName>
                                        </p:attrNameLst>
                                      </p:cBhvr>
                                      <p:to>
                                        <p:strVal val="visible"/>
                                      </p:to>
                                    </p:set>
                                    <p:animEffect filter="wipe(left)" transition="in">
                                      <p:cBhvr>
                                        <p:cTn id="7" dur="1000"/>
                                        <p:tgtEl>
                                          <p:spTgt spid="161">
                                            <p:bg/>
                                          </p:spTgt>
                                        </p:tgtEl>
                                      </p:cBhvr>
                                    </p:animEffect>
                                  </p:childTnLst>
                                </p:cTn>
                              </p:par>
                              <p:par>
                                <p:cTn id="8" presetClass="entr" nodeType="withEffect" presetSubtype="8" presetID="22" grpId="1" fill="hold">
                                  <p:stCondLst>
                                    <p:cond delay="0"/>
                                  </p:stCondLst>
                                  <p:iterate type="el" backwards="0">
                                    <p:tmAbs val="0"/>
                                  </p:iterate>
                                  <p:childTnLst>
                                    <p:set>
                                      <p:cBhvr>
                                        <p:cTn id="9" fill="hold"/>
                                        <p:tgtEl>
                                          <p:spTgt spid="161">
                                            <p:txEl>
                                              <p:pRg st="0" end="0"/>
                                            </p:txEl>
                                          </p:spTgt>
                                        </p:tgtEl>
                                        <p:attrNameLst>
                                          <p:attrName>style.visibility</p:attrName>
                                        </p:attrNameLst>
                                      </p:cBhvr>
                                      <p:to>
                                        <p:strVal val="visible"/>
                                      </p:to>
                                    </p:set>
                                    <p:animEffect filter="wipe(left)" transition="in">
                                      <p:cBhvr>
                                        <p:cTn id="10" dur="1000"/>
                                        <p:tgtEl>
                                          <p:spTgt spid="161">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8" presetID="22" grpId="1" fill="hold">
                                  <p:stCondLst>
                                    <p:cond delay="0"/>
                                  </p:stCondLst>
                                  <p:iterate type="el" backwards="0">
                                    <p:tmAbs val="0"/>
                                  </p:iterate>
                                  <p:childTnLst>
                                    <p:set>
                                      <p:cBhvr>
                                        <p:cTn id="14" fill="hold"/>
                                        <p:tgtEl>
                                          <p:spTgt spid="161">
                                            <p:txEl>
                                              <p:pRg st="1" end="1"/>
                                            </p:txEl>
                                          </p:spTgt>
                                        </p:tgtEl>
                                        <p:attrNameLst>
                                          <p:attrName>style.visibility</p:attrName>
                                        </p:attrNameLst>
                                      </p:cBhvr>
                                      <p:to>
                                        <p:strVal val="visible"/>
                                      </p:to>
                                    </p:set>
                                    <p:animEffect filter="wipe(left)" transition="in">
                                      <p:cBhvr>
                                        <p:cTn id="15" dur="1000"/>
                                        <p:tgtEl>
                                          <p:spTgt spid="161">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Subtype="8" presetID="22" grpId="1" fill="hold">
                                  <p:stCondLst>
                                    <p:cond delay="0"/>
                                  </p:stCondLst>
                                  <p:iterate type="el" backwards="0">
                                    <p:tmAbs val="0"/>
                                  </p:iterate>
                                  <p:childTnLst>
                                    <p:set>
                                      <p:cBhvr>
                                        <p:cTn id="19" fill="hold"/>
                                        <p:tgtEl>
                                          <p:spTgt spid="161">
                                            <p:txEl>
                                              <p:pRg st="2" end="2"/>
                                            </p:txEl>
                                          </p:spTgt>
                                        </p:tgtEl>
                                        <p:attrNameLst>
                                          <p:attrName>style.visibility</p:attrName>
                                        </p:attrNameLst>
                                      </p:cBhvr>
                                      <p:to>
                                        <p:strVal val="visible"/>
                                      </p:to>
                                    </p:set>
                                    <p:animEffect filter="wipe(left)" transition="in">
                                      <p:cBhvr>
                                        <p:cTn id="20" dur="1000"/>
                                        <p:tgtEl>
                                          <p:spTgt spid="161">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8" presetID="22" grpId="1" fill="hold">
                                  <p:stCondLst>
                                    <p:cond delay="0"/>
                                  </p:stCondLst>
                                  <p:iterate type="el" backwards="0">
                                    <p:tmAbs val="0"/>
                                  </p:iterate>
                                  <p:childTnLst>
                                    <p:set>
                                      <p:cBhvr>
                                        <p:cTn id="24" fill="hold"/>
                                        <p:tgtEl>
                                          <p:spTgt spid="161">
                                            <p:txEl>
                                              <p:pRg st="3" end="3"/>
                                            </p:txEl>
                                          </p:spTgt>
                                        </p:tgtEl>
                                        <p:attrNameLst>
                                          <p:attrName>style.visibility</p:attrName>
                                        </p:attrNameLst>
                                      </p:cBhvr>
                                      <p:to>
                                        <p:strVal val="visible"/>
                                      </p:to>
                                    </p:set>
                                    <p:animEffect filter="wipe(left)" transition="in">
                                      <p:cBhvr>
                                        <p:cTn id="25" dur="1000"/>
                                        <p:tgtEl>
                                          <p:spTgt spid="161">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Class="entr" nodeType="clickEffect" presetSubtype="8" presetID="22" grpId="1" fill="hold">
                                  <p:stCondLst>
                                    <p:cond delay="0"/>
                                  </p:stCondLst>
                                  <p:iterate type="el" backwards="0">
                                    <p:tmAbs val="0"/>
                                  </p:iterate>
                                  <p:childTnLst>
                                    <p:set>
                                      <p:cBhvr>
                                        <p:cTn id="29" fill="hold"/>
                                        <p:tgtEl>
                                          <p:spTgt spid="161">
                                            <p:txEl>
                                              <p:pRg st="4" end="4"/>
                                            </p:txEl>
                                          </p:spTgt>
                                        </p:tgtEl>
                                        <p:attrNameLst>
                                          <p:attrName>style.visibility</p:attrName>
                                        </p:attrNameLst>
                                      </p:cBhvr>
                                      <p:to>
                                        <p:strVal val="visible"/>
                                      </p:to>
                                    </p:set>
                                    <p:animEffect filter="wipe(left)" transition="in">
                                      <p:cBhvr>
                                        <p:cTn id="30" dur="1000"/>
                                        <p:tgtEl>
                                          <p:spTgt spid="161">
                                            <p:txEl>
                                              <p:pRg st="4" end="4"/>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1" animBg="1" rev="0" advAuto="0" spid="161" grpId="1"/>
    </p:bldLst>
  </p:timing>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4" name="Why teach listening?"/>
          <p:cNvSpPr txBox="1"/>
          <p:nvPr>
            <p:ph type="title"/>
          </p:nvPr>
        </p:nvSpPr>
        <p:spPr>
          <a:prstGeom prst="rect">
            <a:avLst/>
          </a:prstGeom>
        </p:spPr>
        <p:txBody>
          <a:bodyPr/>
          <a:lstStyle/>
          <a:p>
            <a:pPr/>
            <a:r>
              <a:t>Why teach listening?</a:t>
            </a:r>
          </a:p>
        </p:txBody>
      </p:sp>
      <p:sp>
        <p:nvSpPr>
          <p:cNvPr id="165" name="Listening is rarely accounted for any initial assessment in schools, with grammar being the primary tool…"/>
          <p:cNvSpPr txBox="1"/>
          <p:nvPr>
            <p:ph type="body" sz="half" idx="1"/>
          </p:nvPr>
        </p:nvSpPr>
        <p:spPr>
          <a:xfrm>
            <a:off x="3373825" y="4132997"/>
            <a:ext cx="9137651" cy="4947503"/>
          </a:xfrm>
          <a:prstGeom prst="rect">
            <a:avLst/>
          </a:prstGeom>
        </p:spPr>
        <p:txBody>
          <a:bodyPr/>
          <a:lstStyle/>
          <a:p>
            <a:pPr>
              <a:buBlip>
                <a:blip r:embed="rId2"/>
              </a:buBlip>
            </a:pPr>
            <a:r>
              <a:t>Listening is rarely accounted for any initial assessment in schools, with grammar being the primary tool</a:t>
            </a:r>
          </a:p>
          <a:p>
            <a:pPr>
              <a:buBlip>
                <a:blip r:embed="rId2"/>
              </a:buBlip>
            </a:pPr>
            <a:r>
              <a:t>Students tend to blame themselves if they are unable to comprehend an utterance</a:t>
            </a:r>
          </a:p>
          <a:p>
            <a:pPr>
              <a:buBlip>
                <a:blip r:embed="rId2"/>
              </a:buBlip>
            </a:pPr>
            <a:r>
              <a:t>Lack of listening ability exacerbates the reduction of confidence  </a:t>
            </a:r>
          </a:p>
        </p:txBody>
      </p:sp>
      <p:sp>
        <p:nvSpPr>
          <p:cNvPr id="166" name="In small groups or pairs, write down as many reasons why teachers should teach listening in the classroom."/>
          <p:cNvSpPr txBox="1"/>
          <p:nvPr/>
        </p:nvSpPr>
        <p:spPr>
          <a:xfrm>
            <a:off x="488367" y="2663398"/>
            <a:ext cx="12028066" cy="990601"/>
          </a:xfrm>
          <a:prstGeom prst="rect">
            <a:avLst/>
          </a:prstGeom>
          <a:gradFill>
            <a:gsLst>
              <a:gs pos="0">
                <a:schemeClr val="accent2"/>
              </a:gs>
              <a:gs pos="100000">
                <a:schemeClr val="accent2">
                  <a:hueOff val="376119"/>
                  <a:satOff val="3650"/>
                  <a:lumOff val="-13970"/>
                </a:schemeClr>
              </a:gs>
            </a:gsLst>
            <a:lin ang="5400000"/>
          </a:gra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3000">
                <a:solidFill>
                  <a:srgbClr val="FFFFFF"/>
                </a:solidFill>
                <a:effectLst>
                  <a:outerShdw sx="100000" sy="100000" kx="0" ky="0" algn="b" rotWithShape="0" blurRad="25400" dist="12700" dir="5400000">
                    <a:srgbClr val="000000">
                      <a:alpha val="50000"/>
                    </a:srgbClr>
                  </a:outerShdw>
                </a:effectLst>
              </a:defRPr>
            </a:lvl1pPr>
          </a:lstStyle>
          <a:p>
            <a:pPr/>
            <a:r>
              <a:t>In small groups or pairs, write down as many reasons why teachers should teach listening in the classroom. </a:t>
            </a:r>
          </a:p>
        </p:txBody>
      </p:sp>
      <p:sp>
        <p:nvSpPr>
          <p:cNvPr id="167" name="Speaker"/>
          <p:cNvSpPr/>
          <p:nvPr/>
        </p:nvSpPr>
        <p:spPr>
          <a:xfrm>
            <a:off x="2073141" y="3815497"/>
            <a:ext cx="305234" cy="4497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783" y="0"/>
                </a:moveTo>
                <a:cubicBezTo>
                  <a:pt x="354" y="0"/>
                  <a:pt x="0" y="238"/>
                  <a:pt x="0" y="530"/>
                </a:cubicBezTo>
                <a:lnTo>
                  <a:pt x="0" y="21070"/>
                </a:lnTo>
                <a:cubicBezTo>
                  <a:pt x="0" y="21362"/>
                  <a:pt x="354" y="21600"/>
                  <a:pt x="783" y="21600"/>
                </a:cubicBezTo>
                <a:lnTo>
                  <a:pt x="20817" y="21600"/>
                </a:lnTo>
                <a:cubicBezTo>
                  <a:pt x="21246" y="21600"/>
                  <a:pt x="21600" y="21362"/>
                  <a:pt x="21600" y="21070"/>
                </a:cubicBezTo>
                <a:lnTo>
                  <a:pt x="21600" y="530"/>
                </a:lnTo>
                <a:cubicBezTo>
                  <a:pt x="21600" y="238"/>
                  <a:pt x="21246" y="0"/>
                  <a:pt x="20817" y="0"/>
                </a:cubicBezTo>
                <a:lnTo>
                  <a:pt x="783" y="0"/>
                </a:lnTo>
                <a:close/>
                <a:moveTo>
                  <a:pt x="10800" y="2398"/>
                </a:moveTo>
                <a:cubicBezTo>
                  <a:pt x="13180" y="2398"/>
                  <a:pt x="15116" y="3714"/>
                  <a:pt x="15116" y="5329"/>
                </a:cubicBezTo>
                <a:cubicBezTo>
                  <a:pt x="15116" y="6945"/>
                  <a:pt x="13180" y="8259"/>
                  <a:pt x="10800" y="8259"/>
                </a:cubicBezTo>
                <a:cubicBezTo>
                  <a:pt x="8420" y="8259"/>
                  <a:pt x="6484" y="6945"/>
                  <a:pt x="6484" y="5329"/>
                </a:cubicBezTo>
                <a:cubicBezTo>
                  <a:pt x="6484" y="3714"/>
                  <a:pt x="8420" y="2398"/>
                  <a:pt x="10800" y="2398"/>
                </a:cubicBezTo>
                <a:close/>
                <a:moveTo>
                  <a:pt x="10800" y="3459"/>
                </a:moveTo>
                <a:cubicBezTo>
                  <a:pt x="9281" y="3459"/>
                  <a:pt x="8045" y="4298"/>
                  <a:pt x="8045" y="5329"/>
                </a:cubicBezTo>
                <a:cubicBezTo>
                  <a:pt x="8045" y="6360"/>
                  <a:pt x="9281" y="7199"/>
                  <a:pt x="10800" y="7199"/>
                </a:cubicBezTo>
                <a:cubicBezTo>
                  <a:pt x="12319" y="7199"/>
                  <a:pt x="13555" y="6360"/>
                  <a:pt x="13555" y="5329"/>
                </a:cubicBezTo>
                <a:cubicBezTo>
                  <a:pt x="13555" y="4298"/>
                  <a:pt x="12319" y="3459"/>
                  <a:pt x="10800" y="3459"/>
                </a:cubicBezTo>
                <a:close/>
                <a:moveTo>
                  <a:pt x="10800" y="4534"/>
                </a:moveTo>
                <a:cubicBezTo>
                  <a:pt x="11447" y="4534"/>
                  <a:pt x="11971" y="4890"/>
                  <a:pt x="11971" y="5329"/>
                </a:cubicBezTo>
                <a:cubicBezTo>
                  <a:pt x="11971" y="5768"/>
                  <a:pt x="11447" y="6124"/>
                  <a:pt x="10800" y="6124"/>
                </a:cubicBezTo>
                <a:cubicBezTo>
                  <a:pt x="10153" y="6124"/>
                  <a:pt x="9629" y="5768"/>
                  <a:pt x="9629" y="5329"/>
                </a:cubicBezTo>
                <a:cubicBezTo>
                  <a:pt x="9629" y="4890"/>
                  <a:pt x="10153" y="4534"/>
                  <a:pt x="10800" y="4534"/>
                </a:cubicBezTo>
                <a:close/>
                <a:moveTo>
                  <a:pt x="10800" y="9740"/>
                </a:moveTo>
                <a:cubicBezTo>
                  <a:pt x="14436" y="9740"/>
                  <a:pt x="17393" y="11748"/>
                  <a:pt x="17393" y="14216"/>
                </a:cubicBezTo>
                <a:cubicBezTo>
                  <a:pt x="17393" y="16683"/>
                  <a:pt x="14436" y="18691"/>
                  <a:pt x="10800" y="18691"/>
                </a:cubicBezTo>
                <a:cubicBezTo>
                  <a:pt x="7164" y="18691"/>
                  <a:pt x="4207" y="16683"/>
                  <a:pt x="4207" y="14216"/>
                </a:cubicBezTo>
                <a:cubicBezTo>
                  <a:pt x="4207" y="11748"/>
                  <a:pt x="7164" y="9740"/>
                  <a:pt x="10800" y="9740"/>
                </a:cubicBezTo>
                <a:close/>
                <a:moveTo>
                  <a:pt x="10800" y="11860"/>
                </a:moveTo>
                <a:cubicBezTo>
                  <a:pt x="8886" y="11860"/>
                  <a:pt x="7329" y="12917"/>
                  <a:pt x="7329" y="14216"/>
                </a:cubicBezTo>
                <a:cubicBezTo>
                  <a:pt x="7329" y="15514"/>
                  <a:pt x="8886" y="16571"/>
                  <a:pt x="10800" y="16571"/>
                </a:cubicBezTo>
                <a:cubicBezTo>
                  <a:pt x="12714" y="16571"/>
                  <a:pt x="14271" y="15514"/>
                  <a:pt x="14271" y="14216"/>
                </a:cubicBezTo>
                <a:cubicBezTo>
                  <a:pt x="14271" y="12917"/>
                  <a:pt x="12714" y="11860"/>
                  <a:pt x="10800" y="11860"/>
                </a:cubicBezTo>
                <a:close/>
                <a:moveTo>
                  <a:pt x="10800" y="13367"/>
                </a:moveTo>
                <a:cubicBezTo>
                  <a:pt x="11447" y="13367"/>
                  <a:pt x="11971" y="13722"/>
                  <a:pt x="11971" y="14162"/>
                </a:cubicBezTo>
                <a:cubicBezTo>
                  <a:pt x="11971" y="14600"/>
                  <a:pt x="11447" y="14956"/>
                  <a:pt x="10800" y="14956"/>
                </a:cubicBezTo>
                <a:cubicBezTo>
                  <a:pt x="10153" y="14956"/>
                  <a:pt x="9629" y="14600"/>
                  <a:pt x="9629" y="14162"/>
                </a:cubicBezTo>
                <a:cubicBezTo>
                  <a:pt x="9629" y="13722"/>
                  <a:pt x="10153" y="13367"/>
                  <a:pt x="10800" y="13367"/>
                </a:cubicBezTo>
                <a:close/>
              </a:path>
            </a:pathLst>
          </a:custGeom>
          <a:solidFill>
            <a:srgbClr val="000000"/>
          </a:solidFill>
          <a:ln w="12700">
            <a:miter lim="400000"/>
          </a:ln>
        </p:spPr>
        <p:txBody>
          <a:bodyPr lIns="50800" tIns="50800" rIns="50800" bIns="50800" anchor="ctr"/>
          <a:lstStyle/>
          <a:p>
            <a:pPr>
              <a:defRPr sz="3000">
                <a:solidFill>
                  <a:srgbClr val="FFFFFF"/>
                </a:solidFill>
                <a:effectLst>
                  <a:outerShdw sx="100000" sy="100000" kx="0" ky="0" algn="b" rotWithShape="0" blurRad="25400" dist="12700" dir="5400000">
                    <a:srgbClr val="000000">
                      <a:alpha val="50000"/>
                    </a:srgbClr>
                  </a:outerShdw>
                </a:effectLst>
              </a:defRPr>
            </a:pPr>
          </a:p>
        </p:txBody>
      </p:sp>
      <p:sp>
        <p:nvSpPr>
          <p:cNvPr id="168" name="Turntable"/>
          <p:cNvSpPr/>
          <p:nvPr/>
        </p:nvSpPr>
        <p:spPr>
          <a:xfrm>
            <a:off x="494829" y="3815497"/>
            <a:ext cx="582862" cy="4497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923" y="0"/>
                </a:moveTo>
                <a:cubicBezTo>
                  <a:pt x="410" y="0"/>
                  <a:pt x="0" y="538"/>
                  <a:pt x="0" y="1196"/>
                </a:cubicBezTo>
                <a:lnTo>
                  <a:pt x="0" y="20404"/>
                </a:lnTo>
                <a:cubicBezTo>
                  <a:pt x="0" y="21062"/>
                  <a:pt x="415" y="21600"/>
                  <a:pt x="923" y="21600"/>
                </a:cubicBezTo>
                <a:lnTo>
                  <a:pt x="20677" y="21600"/>
                </a:lnTo>
                <a:cubicBezTo>
                  <a:pt x="21190" y="21600"/>
                  <a:pt x="21600" y="21062"/>
                  <a:pt x="21600" y="20404"/>
                </a:cubicBezTo>
                <a:lnTo>
                  <a:pt x="21600" y="1196"/>
                </a:lnTo>
                <a:cubicBezTo>
                  <a:pt x="21600" y="531"/>
                  <a:pt x="21185" y="0"/>
                  <a:pt x="20677" y="0"/>
                </a:cubicBezTo>
                <a:lnTo>
                  <a:pt x="923" y="0"/>
                </a:lnTo>
                <a:close/>
                <a:moveTo>
                  <a:pt x="18324" y="1098"/>
                </a:moveTo>
                <a:lnTo>
                  <a:pt x="18643" y="1098"/>
                </a:lnTo>
                <a:cubicBezTo>
                  <a:pt x="18680" y="1098"/>
                  <a:pt x="18712" y="1141"/>
                  <a:pt x="18712" y="1190"/>
                </a:cubicBezTo>
                <a:lnTo>
                  <a:pt x="18712" y="1797"/>
                </a:lnTo>
                <a:cubicBezTo>
                  <a:pt x="18712" y="1839"/>
                  <a:pt x="18729" y="1881"/>
                  <a:pt x="18756" y="1902"/>
                </a:cubicBezTo>
                <a:lnTo>
                  <a:pt x="19133" y="2191"/>
                </a:lnTo>
                <a:cubicBezTo>
                  <a:pt x="19182" y="2226"/>
                  <a:pt x="19214" y="2296"/>
                  <a:pt x="19214" y="2373"/>
                </a:cubicBezTo>
                <a:lnTo>
                  <a:pt x="19214" y="3562"/>
                </a:lnTo>
                <a:cubicBezTo>
                  <a:pt x="19214" y="3625"/>
                  <a:pt x="19170" y="3680"/>
                  <a:pt x="19122" y="3680"/>
                </a:cubicBezTo>
                <a:lnTo>
                  <a:pt x="18771" y="3680"/>
                </a:lnTo>
                <a:cubicBezTo>
                  <a:pt x="18738" y="3680"/>
                  <a:pt x="18707" y="3716"/>
                  <a:pt x="18707" y="3765"/>
                </a:cubicBezTo>
                <a:lnTo>
                  <a:pt x="18707" y="3995"/>
                </a:lnTo>
                <a:cubicBezTo>
                  <a:pt x="18707" y="4044"/>
                  <a:pt x="18733" y="4093"/>
                  <a:pt x="18771" y="4107"/>
                </a:cubicBezTo>
                <a:cubicBezTo>
                  <a:pt x="19246" y="4275"/>
                  <a:pt x="19592" y="4835"/>
                  <a:pt x="19592" y="5499"/>
                </a:cubicBezTo>
                <a:cubicBezTo>
                  <a:pt x="19609" y="6164"/>
                  <a:pt x="19263" y="6724"/>
                  <a:pt x="18788" y="6892"/>
                </a:cubicBezTo>
                <a:cubicBezTo>
                  <a:pt x="18750" y="6906"/>
                  <a:pt x="18723" y="6955"/>
                  <a:pt x="18723" y="7004"/>
                </a:cubicBezTo>
                <a:lnTo>
                  <a:pt x="18723" y="13238"/>
                </a:lnTo>
                <a:cubicBezTo>
                  <a:pt x="18723" y="14022"/>
                  <a:pt x="18560" y="14799"/>
                  <a:pt x="18258" y="15477"/>
                </a:cubicBezTo>
                <a:lnTo>
                  <a:pt x="17556" y="17052"/>
                </a:lnTo>
                <a:cubicBezTo>
                  <a:pt x="17540" y="17094"/>
                  <a:pt x="17551" y="17144"/>
                  <a:pt x="17578" y="17165"/>
                </a:cubicBezTo>
                <a:lnTo>
                  <a:pt x="17644" y="17214"/>
                </a:lnTo>
                <a:cubicBezTo>
                  <a:pt x="17676" y="17235"/>
                  <a:pt x="17686" y="17290"/>
                  <a:pt x="17664" y="17325"/>
                </a:cubicBezTo>
                <a:lnTo>
                  <a:pt x="17271" y="18206"/>
                </a:lnTo>
                <a:cubicBezTo>
                  <a:pt x="17255" y="18248"/>
                  <a:pt x="17266" y="18299"/>
                  <a:pt x="17293" y="18320"/>
                </a:cubicBezTo>
                <a:lnTo>
                  <a:pt x="18577" y="19278"/>
                </a:lnTo>
                <a:cubicBezTo>
                  <a:pt x="18609" y="19299"/>
                  <a:pt x="18620" y="19354"/>
                  <a:pt x="18599" y="19389"/>
                </a:cubicBezTo>
                <a:lnTo>
                  <a:pt x="18562" y="19475"/>
                </a:lnTo>
                <a:cubicBezTo>
                  <a:pt x="18545" y="19517"/>
                  <a:pt x="18501" y="19529"/>
                  <a:pt x="18474" y="19501"/>
                </a:cubicBezTo>
                <a:lnTo>
                  <a:pt x="17195" y="18550"/>
                </a:lnTo>
                <a:cubicBezTo>
                  <a:pt x="17163" y="18529"/>
                  <a:pt x="17125" y="18543"/>
                  <a:pt x="17109" y="18578"/>
                </a:cubicBezTo>
                <a:lnTo>
                  <a:pt x="17006" y="18810"/>
                </a:lnTo>
                <a:cubicBezTo>
                  <a:pt x="16990" y="18852"/>
                  <a:pt x="17001" y="18900"/>
                  <a:pt x="17028" y="18921"/>
                </a:cubicBezTo>
                <a:lnTo>
                  <a:pt x="17141" y="19004"/>
                </a:lnTo>
                <a:cubicBezTo>
                  <a:pt x="17173" y="19025"/>
                  <a:pt x="17185" y="19081"/>
                  <a:pt x="17163" y="19116"/>
                </a:cubicBezTo>
                <a:lnTo>
                  <a:pt x="16537" y="20515"/>
                </a:lnTo>
                <a:cubicBezTo>
                  <a:pt x="16521" y="20557"/>
                  <a:pt x="16476" y="20572"/>
                  <a:pt x="16449" y="20544"/>
                </a:cubicBezTo>
                <a:lnTo>
                  <a:pt x="15370" y="19733"/>
                </a:lnTo>
                <a:cubicBezTo>
                  <a:pt x="15337" y="19712"/>
                  <a:pt x="15328" y="19656"/>
                  <a:pt x="15349" y="19621"/>
                </a:cubicBezTo>
                <a:lnTo>
                  <a:pt x="15975" y="18222"/>
                </a:lnTo>
                <a:cubicBezTo>
                  <a:pt x="15991" y="18180"/>
                  <a:pt x="16034" y="18165"/>
                  <a:pt x="16061" y="18193"/>
                </a:cubicBezTo>
                <a:lnTo>
                  <a:pt x="16174" y="18276"/>
                </a:lnTo>
                <a:cubicBezTo>
                  <a:pt x="16207" y="18297"/>
                  <a:pt x="16244" y="18285"/>
                  <a:pt x="16260" y="18250"/>
                </a:cubicBezTo>
                <a:lnTo>
                  <a:pt x="16920" y="16765"/>
                </a:lnTo>
                <a:cubicBezTo>
                  <a:pt x="16936" y="16723"/>
                  <a:pt x="16979" y="16709"/>
                  <a:pt x="17006" y="16737"/>
                </a:cubicBezTo>
                <a:lnTo>
                  <a:pt x="17070" y="16787"/>
                </a:lnTo>
                <a:cubicBezTo>
                  <a:pt x="17103" y="16808"/>
                  <a:pt x="17142" y="16794"/>
                  <a:pt x="17158" y="16759"/>
                </a:cubicBezTo>
                <a:lnTo>
                  <a:pt x="17860" y="15184"/>
                </a:lnTo>
                <a:cubicBezTo>
                  <a:pt x="18124" y="14597"/>
                  <a:pt x="18258" y="13926"/>
                  <a:pt x="18258" y="13247"/>
                </a:cubicBezTo>
                <a:lnTo>
                  <a:pt x="18258" y="6997"/>
                </a:lnTo>
                <a:cubicBezTo>
                  <a:pt x="18258" y="6948"/>
                  <a:pt x="18232" y="6900"/>
                  <a:pt x="18194" y="6886"/>
                </a:cubicBezTo>
                <a:cubicBezTo>
                  <a:pt x="17724" y="6718"/>
                  <a:pt x="17374" y="6158"/>
                  <a:pt x="17374" y="5493"/>
                </a:cubicBezTo>
                <a:cubicBezTo>
                  <a:pt x="17374" y="4828"/>
                  <a:pt x="17719" y="4268"/>
                  <a:pt x="18194" y="4100"/>
                </a:cubicBezTo>
                <a:cubicBezTo>
                  <a:pt x="18232" y="4086"/>
                  <a:pt x="18258" y="4037"/>
                  <a:pt x="18258" y="3988"/>
                </a:cubicBezTo>
                <a:lnTo>
                  <a:pt x="18258" y="3757"/>
                </a:lnTo>
                <a:cubicBezTo>
                  <a:pt x="18258" y="3715"/>
                  <a:pt x="18232" y="3674"/>
                  <a:pt x="18194" y="3674"/>
                </a:cubicBezTo>
                <a:lnTo>
                  <a:pt x="17843" y="3674"/>
                </a:lnTo>
                <a:cubicBezTo>
                  <a:pt x="17794" y="3674"/>
                  <a:pt x="17752" y="3619"/>
                  <a:pt x="17752" y="3556"/>
                </a:cubicBezTo>
                <a:lnTo>
                  <a:pt x="17752" y="2366"/>
                </a:lnTo>
                <a:cubicBezTo>
                  <a:pt x="17752" y="2289"/>
                  <a:pt x="17784" y="2217"/>
                  <a:pt x="17833" y="2182"/>
                </a:cubicBezTo>
                <a:lnTo>
                  <a:pt x="18211" y="1896"/>
                </a:lnTo>
                <a:cubicBezTo>
                  <a:pt x="18238" y="1875"/>
                  <a:pt x="18253" y="1833"/>
                  <a:pt x="18253" y="1791"/>
                </a:cubicBezTo>
                <a:lnTo>
                  <a:pt x="18253" y="1190"/>
                </a:lnTo>
                <a:cubicBezTo>
                  <a:pt x="18253" y="1141"/>
                  <a:pt x="18286" y="1098"/>
                  <a:pt x="18324" y="1098"/>
                </a:cubicBezTo>
                <a:close/>
                <a:moveTo>
                  <a:pt x="8471" y="1323"/>
                </a:moveTo>
                <a:cubicBezTo>
                  <a:pt x="12498" y="1323"/>
                  <a:pt x="15781" y="5578"/>
                  <a:pt x="15781" y="10798"/>
                </a:cubicBezTo>
                <a:cubicBezTo>
                  <a:pt x="15781" y="16018"/>
                  <a:pt x="12509" y="20279"/>
                  <a:pt x="8476" y="20279"/>
                </a:cubicBezTo>
                <a:cubicBezTo>
                  <a:pt x="4443" y="20279"/>
                  <a:pt x="1161" y="16025"/>
                  <a:pt x="1161" y="10798"/>
                </a:cubicBezTo>
                <a:cubicBezTo>
                  <a:pt x="1161" y="5571"/>
                  <a:pt x="4443" y="1323"/>
                  <a:pt x="8471" y="1323"/>
                </a:cubicBezTo>
                <a:close/>
                <a:moveTo>
                  <a:pt x="8476" y="1883"/>
                </a:moveTo>
                <a:cubicBezTo>
                  <a:pt x="4681" y="1883"/>
                  <a:pt x="1598" y="5886"/>
                  <a:pt x="1598" y="10798"/>
                </a:cubicBezTo>
                <a:cubicBezTo>
                  <a:pt x="1598" y="15710"/>
                  <a:pt x="4686" y="19711"/>
                  <a:pt x="8476" y="19711"/>
                </a:cubicBezTo>
                <a:cubicBezTo>
                  <a:pt x="12266" y="19711"/>
                  <a:pt x="15354" y="15710"/>
                  <a:pt x="15354" y="10798"/>
                </a:cubicBezTo>
                <a:cubicBezTo>
                  <a:pt x="15354" y="5886"/>
                  <a:pt x="12266" y="1883"/>
                  <a:pt x="8476" y="1883"/>
                </a:cubicBezTo>
                <a:close/>
                <a:moveTo>
                  <a:pt x="8476" y="8852"/>
                </a:moveTo>
                <a:cubicBezTo>
                  <a:pt x="9307" y="8852"/>
                  <a:pt x="9978" y="9720"/>
                  <a:pt x="9978" y="10798"/>
                </a:cubicBezTo>
                <a:cubicBezTo>
                  <a:pt x="9972" y="11875"/>
                  <a:pt x="9302" y="12742"/>
                  <a:pt x="8476" y="12742"/>
                </a:cubicBezTo>
                <a:cubicBezTo>
                  <a:pt x="7650" y="12742"/>
                  <a:pt x="6974" y="11875"/>
                  <a:pt x="6974" y="10798"/>
                </a:cubicBezTo>
                <a:cubicBezTo>
                  <a:pt x="6974" y="9727"/>
                  <a:pt x="7645" y="8852"/>
                  <a:pt x="8476" y="8852"/>
                </a:cubicBezTo>
                <a:close/>
                <a:moveTo>
                  <a:pt x="8476" y="10356"/>
                </a:moveTo>
                <a:cubicBezTo>
                  <a:pt x="8389" y="10356"/>
                  <a:pt x="8301" y="10399"/>
                  <a:pt x="8235" y="10485"/>
                </a:cubicBezTo>
                <a:cubicBezTo>
                  <a:pt x="8102" y="10657"/>
                  <a:pt x="8102" y="10936"/>
                  <a:pt x="8235" y="11108"/>
                </a:cubicBezTo>
                <a:cubicBezTo>
                  <a:pt x="8368" y="11280"/>
                  <a:pt x="8584" y="11280"/>
                  <a:pt x="8717" y="11108"/>
                </a:cubicBezTo>
                <a:cubicBezTo>
                  <a:pt x="8850" y="10936"/>
                  <a:pt x="8850" y="10657"/>
                  <a:pt x="8717" y="10485"/>
                </a:cubicBezTo>
                <a:cubicBezTo>
                  <a:pt x="8651" y="10399"/>
                  <a:pt x="8563" y="10356"/>
                  <a:pt x="8476" y="10356"/>
                </a:cubicBezTo>
                <a:close/>
                <a:moveTo>
                  <a:pt x="1566" y="18781"/>
                </a:moveTo>
                <a:cubicBezTo>
                  <a:pt x="1884" y="18781"/>
                  <a:pt x="2138" y="19117"/>
                  <a:pt x="2138" y="19523"/>
                </a:cubicBezTo>
                <a:cubicBezTo>
                  <a:pt x="2138" y="19936"/>
                  <a:pt x="1884" y="20264"/>
                  <a:pt x="1566" y="20264"/>
                </a:cubicBezTo>
                <a:cubicBezTo>
                  <a:pt x="1247" y="20264"/>
                  <a:pt x="994" y="19929"/>
                  <a:pt x="994" y="19523"/>
                </a:cubicBezTo>
                <a:cubicBezTo>
                  <a:pt x="994" y="19110"/>
                  <a:pt x="1253" y="18781"/>
                  <a:pt x="1566" y="18781"/>
                </a:cubicBezTo>
                <a:close/>
                <a:moveTo>
                  <a:pt x="3202" y="18781"/>
                </a:moveTo>
                <a:cubicBezTo>
                  <a:pt x="3521" y="18781"/>
                  <a:pt x="3774" y="19117"/>
                  <a:pt x="3774" y="19523"/>
                </a:cubicBezTo>
                <a:cubicBezTo>
                  <a:pt x="3774" y="19936"/>
                  <a:pt x="3521" y="20264"/>
                  <a:pt x="3202" y="20264"/>
                </a:cubicBezTo>
                <a:cubicBezTo>
                  <a:pt x="2884" y="20264"/>
                  <a:pt x="2629" y="19929"/>
                  <a:pt x="2629" y="19523"/>
                </a:cubicBezTo>
                <a:cubicBezTo>
                  <a:pt x="2629" y="19110"/>
                  <a:pt x="2889" y="18781"/>
                  <a:pt x="3202" y="18781"/>
                </a:cubicBezTo>
                <a:close/>
                <a:moveTo>
                  <a:pt x="20002" y="18781"/>
                </a:moveTo>
                <a:cubicBezTo>
                  <a:pt x="20321" y="18781"/>
                  <a:pt x="20574" y="19117"/>
                  <a:pt x="20574" y="19523"/>
                </a:cubicBezTo>
                <a:cubicBezTo>
                  <a:pt x="20580" y="19936"/>
                  <a:pt x="20321" y="20264"/>
                  <a:pt x="20002" y="20264"/>
                </a:cubicBezTo>
                <a:cubicBezTo>
                  <a:pt x="19684" y="20264"/>
                  <a:pt x="19430" y="19929"/>
                  <a:pt x="19430" y="19523"/>
                </a:cubicBezTo>
                <a:cubicBezTo>
                  <a:pt x="19430" y="19110"/>
                  <a:pt x="19689" y="18781"/>
                  <a:pt x="20002" y="18781"/>
                </a:cubicBezTo>
                <a:close/>
              </a:path>
            </a:pathLst>
          </a:custGeom>
          <a:solidFill>
            <a:srgbClr val="000000"/>
          </a:solidFill>
          <a:ln w="12700">
            <a:miter lim="400000"/>
          </a:ln>
        </p:spPr>
        <p:txBody>
          <a:bodyPr lIns="50800" tIns="50800" rIns="50800" bIns="50800" anchor="ctr"/>
          <a:lstStyle/>
          <a:p>
            <a:pPr>
              <a:defRPr sz="3000">
                <a:solidFill>
                  <a:srgbClr val="FFFFFF"/>
                </a:solidFill>
                <a:effectLst>
                  <a:outerShdw sx="100000" sy="100000" kx="0" ky="0" algn="b" rotWithShape="0" blurRad="25400" dist="12700" dir="5400000">
                    <a:srgbClr val="000000">
                      <a:alpha val="50000"/>
                    </a:srgbClr>
                  </a:outerShdw>
                </a:effectLst>
              </a:defRPr>
            </a:pPr>
          </a:p>
        </p:txBody>
      </p:sp>
      <p:sp>
        <p:nvSpPr>
          <p:cNvPr id="169" name="Video"/>
          <p:cNvSpPr/>
          <p:nvPr/>
        </p:nvSpPr>
        <p:spPr>
          <a:xfrm>
            <a:off x="1173876" y="3815497"/>
            <a:ext cx="803080" cy="4497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386" y="0"/>
                </a:moveTo>
                <a:cubicBezTo>
                  <a:pt x="623" y="0"/>
                  <a:pt x="0" y="1113"/>
                  <a:pt x="0" y="2475"/>
                </a:cubicBezTo>
                <a:lnTo>
                  <a:pt x="0" y="19125"/>
                </a:lnTo>
                <a:cubicBezTo>
                  <a:pt x="0" y="20487"/>
                  <a:pt x="623" y="21600"/>
                  <a:pt x="1386" y="21600"/>
                </a:cubicBezTo>
                <a:lnTo>
                  <a:pt x="15853" y="21600"/>
                </a:lnTo>
                <a:cubicBezTo>
                  <a:pt x="16616" y="21600"/>
                  <a:pt x="17239" y="20487"/>
                  <a:pt x="17239" y="19125"/>
                </a:cubicBezTo>
                <a:lnTo>
                  <a:pt x="17239" y="15008"/>
                </a:lnTo>
                <a:cubicBezTo>
                  <a:pt x="17501" y="15278"/>
                  <a:pt x="17778" y="15564"/>
                  <a:pt x="17979" y="15771"/>
                </a:cubicBezTo>
                <a:lnTo>
                  <a:pt x="21000" y="18884"/>
                </a:lnTo>
                <a:cubicBezTo>
                  <a:pt x="21330" y="19224"/>
                  <a:pt x="21600" y="18948"/>
                  <a:pt x="21600" y="18268"/>
                </a:cubicBezTo>
                <a:lnTo>
                  <a:pt x="21600" y="12039"/>
                </a:lnTo>
                <a:cubicBezTo>
                  <a:pt x="21600" y="11358"/>
                  <a:pt x="21600" y="10242"/>
                  <a:pt x="21600" y="9561"/>
                </a:cubicBezTo>
                <a:lnTo>
                  <a:pt x="21600" y="3332"/>
                </a:lnTo>
                <a:cubicBezTo>
                  <a:pt x="21600" y="2652"/>
                  <a:pt x="21330" y="2376"/>
                  <a:pt x="21000" y="2716"/>
                </a:cubicBezTo>
                <a:lnTo>
                  <a:pt x="17979" y="5829"/>
                </a:lnTo>
                <a:cubicBezTo>
                  <a:pt x="17778" y="6036"/>
                  <a:pt x="17500" y="6322"/>
                  <a:pt x="17239" y="6592"/>
                </a:cubicBezTo>
                <a:lnTo>
                  <a:pt x="17239" y="2475"/>
                </a:lnTo>
                <a:cubicBezTo>
                  <a:pt x="17239" y="1113"/>
                  <a:pt x="16616" y="0"/>
                  <a:pt x="15853" y="0"/>
                </a:cubicBezTo>
                <a:lnTo>
                  <a:pt x="1386" y="0"/>
                </a:lnTo>
                <a:close/>
              </a:path>
            </a:pathLst>
          </a:custGeom>
          <a:solidFill>
            <a:srgbClr val="000000"/>
          </a:solidFill>
          <a:ln w="12700">
            <a:miter lim="400000"/>
          </a:ln>
        </p:spPr>
        <p:txBody>
          <a:bodyPr lIns="50800" tIns="50800" rIns="50800" bIns="50800" anchor="ctr"/>
          <a:lstStyle/>
          <a:p>
            <a:pPr>
              <a:defRPr sz="3000">
                <a:solidFill>
                  <a:srgbClr val="FFFFFF"/>
                </a:solidFill>
                <a:effectLst>
                  <a:outerShdw sx="100000" sy="100000" kx="0" ky="0" algn="b" rotWithShape="0" blurRad="25400" dist="12700" dir="5400000">
                    <a:srgbClr val="000000">
                      <a:alpha val="50000"/>
                    </a:srgbClr>
                  </a:outerShdw>
                </a:effectLst>
              </a:defRPr>
            </a:pPr>
          </a:p>
        </p:txBody>
      </p:sp>
      <p:sp>
        <p:nvSpPr>
          <p:cNvPr id="170" name="Clapperboard"/>
          <p:cNvSpPr/>
          <p:nvPr/>
        </p:nvSpPr>
        <p:spPr>
          <a:xfrm>
            <a:off x="2474560" y="3815497"/>
            <a:ext cx="430868" cy="4497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670" y="0"/>
                </a:moveTo>
                <a:lnTo>
                  <a:pt x="0" y="5292"/>
                </a:lnTo>
                <a:lnTo>
                  <a:pt x="867" y="8314"/>
                </a:lnTo>
                <a:lnTo>
                  <a:pt x="867" y="10773"/>
                </a:lnTo>
                <a:lnTo>
                  <a:pt x="867" y="19877"/>
                </a:lnTo>
                <a:cubicBezTo>
                  <a:pt x="867" y="20829"/>
                  <a:pt x="1671" y="21600"/>
                  <a:pt x="2665" y="21600"/>
                </a:cubicBezTo>
                <a:lnTo>
                  <a:pt x="19693" y="21600"/>
                </a:lnTo>
                <a:cubicBezTo>
                  <a:pt x="20686" y="21600"/>
                  <a:pt x="21491" y="20829"/>
                  <a:pt x="21491" y="19877"/>
                </a:cubicBezTo>
                <a:lnTo>
                  <a:pt x="21491" y="7870"/>
                </a:lnTo>
                <a:lnTo>
                  <a:pt x="4430" y="7870"/>
                </a:lnTo>
                <a:lnTo>
                  <a:pt x="4280" y="7675"/>
                </a:lnTo>
                <a:lnTo>
                  <a:pt x="21600" y="3242"/>
                </a:lnTo>
                <a:lnTo>
                  <a:pt x="20670" y="0"/>
                </a:lnTo>
                <a:close/>
                <a:moveTo>
                  <a:pt x="18009" y="1164"/>
                </a:moveTo>
                <a:lnTo>
                  <a:pt x="20332" y="3009"/>
                </a:lnTo>
                <a:lnTo>
                  <a:pt x="18100" y="3581"/>
                </a:lnTo>
                <a:lnTo>
                  <a:pt x="15779" y="1736"/>
                </a:lnTo>
                <a:lnTo>
                  <a:pt x="18009" y="1164"/>
                </a:lnTo>
                <a:close/>
                <a:moveTo>
                  <a:pt x="13616" y="2290"/>
                </a:moveTo>
                <a:lnTo>
                  <a:pt x="15938" y="4134"/>
                </a:lnTo>
                <a:lnTo>
                  <a:pt x="13708" y="4706"/>
                </a:lnTo>
                <a:lnTo>
                  <a:pt x="11385" y="2862"/>
                </a:lnTo>
                <a:lnTo>
                  <a:pt x="13616" y="2290"/>
                </a:lnTo>
                <a:close/>
                <a:moveTo>
                  <a:pt x="9222" y="3417"/>
                </a:moveTo>
                <a:lnTo>
                  <a:pt x="11545" y="5262"/>
                </a:lnTo>
                <a:lnTo>
                  <a:pt x="9314" y="5834"/>
                </a:lnTo>
                <a:lnTo>
                  <a:pt x="6992" y="3989"/>
                </a:lnTo>
                <a:lnTo>
                  <a:pt x="9222" y="3417"/>
                </a:lnTo>
                <a:close/>
                <a:moveTo>
                  <a:pt x="4829" y="4543"/>
                </a:moveTo>
                <a:lnTo>
                  <a:pt x="7151" y="6387"/>
                </a:lnTo>
                <a:lnTo>
                  <a:pt x="4921" y="6959"/>
                </a:lnTo>
                <a:lnTo>
                  <a:pt x="2600" y="5115"/>
                </a:lnTo>
                <a:lnTo>
                  <a:pt x="4829" y="4543"/>
                </a:lnTo>
                <a:close/>
                <a:moveTo>
                  <a:pt x="1582" y="6411"/>
                </a:moveTo>
                <a:cubicBezTo>
                  <a:pt x="1803" y="6411"/>
                  <a:pt x="1981" y="6582"/>
                  <a:pt x="1981" y="6794"/>
                </a:cubicBezTo>
                <a:cubicBezTo>
                  <a:pt x="1981" y="7006"/>
                  <a:pt x="1803" y="7179"/>
                  <a:pt x="1582" y="7179"/>
                </a:cubicBezTo>
                <a:cubicBezTo>
                  <a:pt x="1360" y="7179"/>
                  <a:pt x="1180" y="7006"/>
                  <a:pt x="1180" y="6794"/>
                </a:cubicBezTo>
                <a:cubicBezTo>
                  <a:pt x="1180" y="6582"/>
                  <a:pt x="1360" y="6411"/>
                  <a:pt x="1582" y="6411"/>
                </a:cubicBezTo>
                <a:close/>
                <a:moveTo>
                  <a:pt x="4847" y="8417"/>
                </a:moveTo>
                <a:lnTo>
                  <a:pt x="6592" y="10773"/>
                </a:lnTo>
                <a:lnTo>
                  <a:pt x="4847" y="10773"/>
                </a:lnTo>
                <a:lnTo>
                  <a:pt x="4847" y="8417"/>
                </a:lnTo>
                <a:close/>
                <a:moveTo>
                  <a:pt x="7086" y="8417"/>
                </a:moveTo>
                <a:lnTo>
                  <a:pt x="9395" y="8417"/>
                </a:lnTo>
                <a:lnTo>
                  <a:pt x="11140" y="10773"/>
                </a:lnTo>
                <a:lnTo>
                  <a:pt x="8831" y="10773"/>
                </a:lnTo>
                <a:lnTo>
                  <a:pt x="7086" y="8417"/>
                </a:lnTo>
                <a:close/>
                <a:moveTo>
                  <a:pt x="11633" y="8417"/>
                </a:moveTo>
                <a:lnTo>
                  <a:pt x="13942" y="8417"/>
                </a:lnTo>
                <a:lnTo>
                  <a:pt x="15687" y="10773"/>
                </a:lnTo>
                <a:lnTo>
                  <a:pt x="13378" y="10773"/>
                </a:lnTo>
                <a:lnTo>
                  <a:pt x="11633" y="8417"/>
                </a:lnTo>
                <a:close/>
                <a:moveTo>
                  <a:pt x="16181" y="8417"/>
                </a:moveTo>
                <a:lnTo>
                  <a:pt x="18490" y="8417"/>
                </a:lnTo>
                <a:lnTo>
                  <a:pt x="20235" y="10773"/>
                </a:lnTo>
                <a:lnTo>
                  <a:pt x="17926" y="10773"/>
                </a:lnTo>
                <a:lnTo>
                  <a:pt x="16181" y="8417"/>
                </a:lnTo>
                <a:close/>
                <a:moveTo>
                  <a:pt x="1932" y="9052"/>
                </a:moveTo>
                <a:cubicBezTo>
                  <a:pt x="2203" y="9012"/>
                  <a:pt x="2433" y="9233"/>
                  <a:pt x="2392" y="9492"/>
                </a:cubicBezTo>
                <a:cubicBezTo>
                  <a:pt x="2366" y="9654"/>
                  <a:pt x="2228" y="9786"/>
                  <a:pt x="2059" y="9811"/>
                </a:cubicBezTo>
                <a:cubicBezTo>
                  <a:pt x="1788" y="9851"/>
                  <a:pt x="1558" y="9630"/>
                  <a:pt x="1599" y="9371"/>
                </a:cubicBezTo>
                <a:cubicBezTo>
                  <a:pt x="1625" y="9209"/>
                  <a:pt x="1763" y="9077"/>
                  <a:pt x="1932" y="9052"/>
                </a:cubicBezTo>
                <a:close/>
                <a:moveTo>
                  <a:pt x="3766" y="9052"/>
                </a:moveTo>
                <a:cubicBezTo>
                  <a:pt x="4036" y="9012"/>
                  <a:pt x="4267" y="9233"/>
                  <a:pt x="4225" y="9492"/>
                </a:cubicBezTo>
                <a:cubicBezTo>
                  <a:pt x="4199" y="9654"/>
                  <a:pt x="4061" y="9786"/>
                  <a:pt x="3892" y="9811"/>
                </a:cubicBezTo>
                <a:cubicBezTo>
                  <a:pt x="3622" y="9851"/>
                  <a:pt x="3391" y="9630"/>
                  <a:pt x="3433" y="9371"/>
                </a:cubicBezTo>
                <a:cubicBezTo>
                  <a:pt x="3458" y="9209"/>
                  <a:pt x="3597" y="9077"/>
                  <a:pt x="3766" y="9052"/>
                </a:cubicBezTo>
                <a:close/>
                <a:moveTo>
                  <a:pt x="2513" y="13900"/>
                </a:moveTo>
                <a:lnTo>
                  <a:pt x="19911" y="13900"/>
                </a:lnTo>
                <a:lnTo>
                  <a:pt x="19911" y="14399"/>
                </a:lnTo>
                <a:lnTo>
                  <a:pt x="2513" y="14399"/>
                </a:lnTo>
                <a:lnTo>
                  <a:pt x="2513" y="13900"/>
                </a:lnTo>
                <a:close/>
                <a:moveTo>
                  <a:pt x="2513" y="17423"/>
                </a:moveTo>
                <a:lnTo>
                  <a:pt x="19911" y="17423"/>
                </a:lnTo>
                <a:lnTo>
                  <a:pt x="19911" y="17923"/>
                </a:lnTo>
                <a:lnTo>
                  <a:pt x="2513" y="17923"/>
                </a:lnTo>
                <a:lnTo>
                  <a:pt x="2513" y="17423"/>
                </a:lnTo>
                <a:close/>
              </a:path>
            </a:pathLst>
          </a:custGeom>
          <a:solidFill>
            <a:srgbClr val="000000"/>
          </a:solidFill>
          <a:ln w="12700">
            <a:miter lim="400000"/>
          </a:ln>
        </p:spPr>
        <p:txBody>
          <a:bodyPr lIns="50800" tIns="50800" rIns="50800" bIns="50800" anchor="ctr"/>
          <a:lstStyle/>
          <a:p>
            <a:pPr>
              <a:defRPr sz="3000">
                <a:solidFill>
                  <a:srgbClr val="FFFFFF"/>
                </a:solidFill>
                <a:effectLst>
                  <a:outerShdw sx="100000" sy="100000" kx="0" ky="0" algn="b" rotWithShape="0" blurRad="25400" dist="12700" dir="5400000">
                    <a:srgbClr val="000000">
                      <a:alpha val="50000"/>
                    </a:srgbClr>
                  </a:outerShdw>
                </a:effectLst>
              </a:defRPr>
            </a:pPr>
          </a:p>
        </p:txBody>
      </p:sp>
      <p:sp>
        <p:nvSpPr>
          <p:cNvPr id="171" name="School"/>
          <p:cNvSpPr/>
          <p:nvPr/>
        </p:nvSpPr>
        <p:spPr>
          <a:xfrm>
            <a:off x="551308" y="4408604"/>
            <a:ext cx="927641" cy="868459"/>
          </a:xfrm>
          <a:custGeom>
            <a:avLst/>
            <a:gdLst/>
            <a:ahLst/>
            <a:cxnLst>
              <a:cxn ang="0">
                <a:pos x="wd2" y="hd2"/>
              </a:cxn>
              <a:cxn ang="5400000">
                <a:pos x="wd2" y="hd2"/>
              </a:cxn>
              <a:cxn ang="10800000">
                <a:pos x="wd2" y="hd2"/>
              </a:cxn>
              <a:cxn ang="16200000">
                <a:pos x="wd2" y="hd2"/>
              </a:cxn>
            </a:cxnLst>
            <a:rect l="0" t="0" r="r" b="b"/>
            <a:pathLst>
              <a:path w="21600" h="21594" fill="norm" stroke="1" extrusionOk="0">
                <a:moveTo>
                  <a:pt x="11838" y="1"/>
                </a:moveTo>
                <a:cubicBezTo>
                  <a:pt x="11451" y="20"/>
                  <a:pt x="11064" y="444"/>
                  <a:pt x="10677" y="58"/>
                </a:cubicBezTo>
                <a:cubicBezTo>
                  <a:pt x="10677" y="193"/>
                  <a:pt x="10677" y="375"/>
                  <a:pt x="10677" y="559"/>
                </a:cubicBezTo>
                <a:lnTo>
                  <a:pt x="10677" y="1177"/>
                </a:lnTo>
                <a:lnTo>
                  <a:pt x="10677" y="2404"/>
                </a:lnTo>
                <a:lnTo>
                  <a:pt x="7941" y="3999"/>
                </a:lnTo>
                <a:lnTo>
                  <a:pt x="5624" y="3999"/>
                </a:lnTo>
                <a:lnTo>
                  <a:pt x="5624" y="5805"/>
                </a:lnTo>
                <a:lnTo>
                  <a:pt x="0" y="5805"/>
                </a:lnTo>
                <a:lnTo>
                  <a:pt x="0" y="7219"/>
                </a:lnTo>
                <a:lnTo>
                  <a:pt x="21600" y="7219"/>
                </a:lnTo>
                <a:lnTo>
                  <a:pt x="21600" y="5805"/>
                </a:lnTo>
                <a:lnTo>
                  <a:pt x="15976" y="5805"/>
                </a:lnTo>
                <a:lnTo>
                  <a:pt x="15976" y="3999"/>
                </a:lnTo>
                <a:lnTo>
                  <a:pt x="13660" y="3999"/>
                </a:lnTo>
                <a:lnTo>
                  <a:pt x="10925" y="2404"/>
                </a:lnTo>
                <a:lnTo>
                  <a:pt x="10925" y="1325"/>
                </a:lnTo>
                <a:cubicBezTo>
                  <a:pt x="11358" y="1431"/>
                  <a:pt x="11792" y="847"/>
                  <a:pt x="12226" y="1278"/>
                </a:cubicBezTo>
                <a:cubicBezTo>
                  <a:pt x="12226" y="979"/>
                  <a:pt x="12226" y="460"/>
                  <a:pt x="12226" y="161"/>
                </a:cubicBezTo>
                <a:cubicBezTo>
                  <a:pt x="12097" y="32"/>
                  <a:pt x="11967" y="-6"/>
                  <a:pt x="11838" y="1"/>
                </a:cubicBezTo>
                <a:close/>
                <a:moveTo>
                  <a:pt x="10800" y="3999"/>
                </a:moveTo>
                <a:cubicBezTo>
                  <a:pt x="11375" y="3999"/>
                  <a:pt x="11841" y="4497"/>
                  <a:pt x="11841" y="5111"/>
                </a:cubicBezTo>
                <a:cubicBezTo>
                  <a:pt x="11841" y="5725"/>
                  <a:pt x="11375" y="6223"/>
                  <a:pt x="10800" y="6223"/>
                </a:cubicBezTo>
                <a:cubicBezTo>
                  <a:pt x="10225" y="6223"/>
                  <a:pt x="9760" y="5725"/>
                  <a:pt x="9760" y="5111"/>
                </a:cubicBezTo>
                <a:cubicBezTo>
                  <a:pt x="9760" y="4497"/>
                  <a:pt x="10225" y="3999"/>
                  <a:pt x="10800" y="3999"/>
                </a:cubicBezTo>
                <a:close/>
                <a:moveTo>
                  <a:pt x="494" y="7753"/>
                </a:moveTo>
                <a:lnTo>
                  <a:pt x="494" y="21594"/>
                </a:lnTo>
                <a:lnTo>
                  <a:pt x="7305" y="21594"/>
                </a:lnTo>
                <a:lnTo>
                  <a:pt x="7305" y="20913"/>
                </a:lnTo>
                <a:lnTo>
                  <a:pt x="8005" y="20913"/>
                </a:lnTo>
                <a:lnTo>
                  <a:pt x="8005" y="20205"/>
                </a:lnTo>
                <a:lnTo>
                  <a:pt x="8704" y="20205"/>
                </a:lnTo>
                <a:lnTo>
                  <a:pt x="8704" y="19498"/>
                </a:lnTo>
                <a:lnTo>
                  <a:pt x="9200" y="19498"/>
                </a:lnTo>
                <a:lnTo>
                  <a:pt x="9200" y="16916"/>
                </a:lnTo>
                <a:lnTo>
                  <a:pt x="8461" y="16916"/>
                </a:lnTo>
                <a:lnTo>
                  <a:pt x="10786" y="15561"/>
                </a:lnTo>
                <a:lnTo>
                  <a:pt x="13110" y="16916"/>
                </a:lnTo>
                <a:lnTo>
                  <a:pt x="12401" y="16916"/>
                </a:lnTo>
                <a:lnTo>
                  <a:pt x="12401" y="19498"/>
                </a:lnTo>
                <a:lnTo>
                  <a:pt x="12898" y="19498"/>
                </a:lnTo>
                <a:lnTo>
                  <a:pt x="12898" y="20205"/>
                </a:lnTo>
                <a:lnTo>
                  <a:pt x="13596" y="20205"/>
                </a:lnTo>
                <a:lnTo>
                  <a:pt x="13596" y="20913"/>
                </a:lnTo>
                <a:lnTo>
                  <a:pt x="14295" y="20913"/>
                </a:lnTo>
                <a:lnTo>
                  <a:pt x="14295" y="21594"/>
                </a:lnTo>
                <a:lnTo>
                  <a:pt x="21107" y="21594"/>
                </a:lnTo>
                <a:lnTo>
                  <a:pt x="21107" y="7753"/>
                </a:lnTo>
                <a:lnTo>
                  <a:pt x="494" y="7753"/>
                </a:lnTo>
                <a:close/>
                <a:moveTo>
                  <a:pt x="1801" y="9133"/>
                </a:moveTo>
                <a:lnTo>
                  <a:pt x="4293" y="9133"/>
                </a:lnTo>
                <a:lnTo>
                  <a:pt x="4293" y="11148"/>
                </a:lnTo>
                <a:lnTo>
                  <a:pt x="1801" y="11148"/>
                </a:lnTo>
                <a:lnTo>
                  <a:pt x="1801" y="9133"/>
                </a:lnTo>
                <a:close/>
                <a:moveTo>
                  <a:pt x="5670" y="9133"/>
                </a:moveTo>
                <a:lnTo>
                  <a:pt x="8162" y="9133"/>
                </a:lnTo>
                <a:lnTo>
                  <a:pt x="8162" y="11148"/>
                </a:lnTo>
                <a:lnTo>
                  <a:pt x="5670" y="11148"/>
                </a:lnTo>
                <a:lnTo>
                  <a:pt x="5670" y="9133"/>
                </a:lnTo>
                <a:close/>
                <a:moveTo>
                  <a:pt x="9539" y="9133"/>
                </a:moveTo>
                <a:lnTo>
                  <a:pt x="12032" y="9133"/>
                </a:lnTo>
                <a:lnTo>
                  <a:pt x="12032" y="11148"/>
                </a:lnTo>
                <a:lnTo>
                  <a:pt x="9539" y="11148"/>
                </a:lnTo>
                <a:lnTo>
                  <a:pt x="9539" y="9133"/>
                </a:lnTo>
                <a:close/>
                <a:moveTo>
                  <a:pt x="13411" y="9133"/>
                </a:moveTo>
                <a:lnTo>
                  <a:pt x="15901" y="9133"/>
                </a:lnTo>
                <a:lnTo>
                  <a:pt x="15901" y="11148"/>
                </a:lnTo>
                <a:lnTo>
                  <a:pt x="13411" y="11148"/>
                </a:lnTo>
                <a:lnTo>
                  <a:pt x="13411" y="9133"/>
                </a:lnTo>
                <a:close/>
                <a:moveTo>
                  <a:pt x="17280" y="9133"/>
                </a:moveTo>
                <a:lnTo>
                  <a:pt x="19771" y="9133"/>
                </a:lnTo>
                <a:lnTo>
                  <a:pt x="19771" y="11148"/>
                </a:lnTo>
                <a:lnTo>
                  <a:pt x="17280" y="11148"/>
                </a:lnTo>
                <a:lnTo>
                  <a:pt x="17280" y="9133"/>
                </a:lnTo>
                <a:close/>
                <a:moveTo>
                  <a:pt x="1801" y="13025"/>
                </a:moveTo>
                <a:lnTo>
                  <a:pt x="4293" y="13025"/>
                </a:lnTo>
                <a:lnTo>
                  <a:pt x="4293" y="15040"/>
                </a:lnTo>
                <a:lnTo>
                  <a:pt x="1801" y="15040"/>
                </a:lnTo>
                <a:lnTo>
                  <a:pt x="1801" y="13025"/>
                </a:lnTo>
                <a:close/>
                <a:moveTo>
                  <a:pt x="5670" y="13025"/>
                </a:moveTo>
                <a:lnTo>
                  <a:pt x="8162" y="13025"/>
                </a:lnTo>
                <a:lnTo>
                  <a:pt x="8162" y="15040"/>
                </a:lnTo>
                <a:lnTo>
                  <a:pt x="5670" y="15040"/>
                </a:lnTo>
                <a:lnTo>
                  <a:pt x="5670" y="13025"/>
                </a:lnTo>
                <a:close/>
                <a:moveTo>
                  <a:pt x="9539" y="13025"/>
                </a:moveTo>
                <a:lnTo>
                  <a:pt x="12032" y="13025"/>
                </a:lnTo>
                <a:lnTo>
                  <a:pt x="12032" y="15040"/>
                </a:lnTo>
                <a:lnTo>
                  <a:pt x="9539" y="15040"/>
                </a:lnTo>
                <a:lnTo>
                  <a:pt x="9539" y="13025"/>
                </a:lnTo>
                <a:close/>
                <a:moveTo>
                  <a:pt x="13411" y="13025"/>
                </a:moveTo>
                <a:lnTo>
                  <a:pt x="15901" y="13025"/>
                </a:lnTo>
                <a:lnTo>
                  <a:pt x="15901" y="15040"/>
                </a:lnTo>
                <a:lnTo>
                  <a:pt x="13411" y="15040"/>
                </a:lnTo>
                <a:lnTo>
                  <a:pt x="13411" y="13025"/>
                </a:lnTo>
                <a:close/>
                <a:moveTo>
                  <a:pt x="17280" y="13025"/>
                </a:moveTo>
                <a:lnTo>
                  <a:pt x="19771" y="13025"/>
                </a:lnTo>
                <a:lnTo>
                  <a:pt x="19771" y="15040"/>
                </a:lnTo>
                <a:lnTo>
                  <a:pt x="17280" y="15040"/>
                </a:lnTo>
                <a:lnTo>
                  <a:pt x="17280" y="13025"/>
                </a:lnTo>
                <a:close/>
                <a:moveTo>
                  <a:pt x="1801" y="16916"/>
                </a:moveTo>
                <a:lnTo>
                  <a:pt x="4293" y="16916"/>
                </a:lnTo>
                <a:lnTo>
                  <a:pt x="4293" y="18931"/>
                </a:lnTo>
                <a:lnTo>
                  <a:pt x="1801" y="18931"/>
                </a:lnTo>
                <a:lnTo>
                  <a:pt x="1801" y="16916"/>
                </a:lnTo>
                <a:close/>
                <a:moveTo>
                  <a:pt x="5670" y="16916"/>
                </a:moveTo>
                <a:lnTo>
                  <a:pt x="8162" y="16916"/>
                </a:lnTo>
                <a:lnTo>
                  <a:pt x="8162" y="18931"/>
                </a:lnTo>
                <a:lnTo>
                  <a:pt x="5670" y="18931"/>
                </a:lnTo>
                <a:lnTo>
                  <a:pt x="5670" y="16916"/>
                </a:lnTo>
                <a:close/>
                <a:moveTo>
                  <a:pt x="9733" y="16916"/>
                </a:moveTo>
                <a:lnTo>
                  <a:pt x="9733" y="19498"/>
                </a:lnTo>
                <a:lnTo>
                  <a:pt x="11868" y="19498"/>
                </a:lnTo>
                <a:lnTo>
                  <a:pt x="11868" y="16916"/>
                </a:lnTo>
                <a:lnTo>
                  <a:pt x="9733" y="16916"/>
                </a:lnTo>
                <a:close/>
                <a:moveTo>
                  <a:pt x="13411" y="16916"/>
                </a:moveTo>
                <a:lnTo>
                  <a:pt x="15901" y="16916"/>
                </a:lnTo>
                <a:lnTo>
                  <a:pt x="15901" y="18931"/>
                </a:lnTo>
                <a:lnTo>
                  <a:pt x="13411" y="18931"/>
                </a:lnTo>
                <a:lnTo>
                  <a:pt x="13411" y="16916"/>
                </a:lnTo>
                <a:close/>
                <a:moveTo>
                  <a:pt x="17280" y="16916"/>
                </a:moveTo>
                <a:lnTo>
                  <a:pt x="19771" y="16916"/>
                </a:lnTo>
                <a:lnTo>
                  <a:pt x="19771" y="18931"/>
                </a:lnTo>
                <a:lnTo>
                  <a:pt x="17280" y="18931"/>
                </a:lnTo>
                <a:lnTo>
                  <a:pt x="17280" y="16916"/>
                </a:lnTo>
                <a:close/>
              </a:path>
            </a:pathLst>
          </a:custGeom>
          <a:solidFill>
            <a:srgbClr val="000000"/>
          </a:solidFill>
          <a:ln w="12700">
            <a:miter lim="400000"/>
          </a:ln>
        </p:spPr>
        <p:txBody>
          <a:bodyPr lIns="50800" tIns="50800" rIns="50800" bIns="50800" anchor="ctr"/>
          <a:lstStyle/>
          <a:p>
            <a:pPr>
              <a:defRPr sz="3000">
                <a:solidFill>
                  <a:srgbClr val="FFFFFF"/>
                </a:solidFill>
                <a:effectLst>
                  <a:outerShdw sx="100000" sy="100000" kx="0" ky="0" algn="b" rotWithShape="0" blurRad="25400" dist="12700" dir="5400000">
                    <a:srgbClr val="000000">
                      <a:alpha val="50000"/>
                    </a:srgbClr>
                  </a:outerShdw>
                </a:effectLst>
              </a:defRPr>
            </a:pPr>
          </a:p>
        </p:txBody>
      </p:sp>
      <p:sp>
        <p:nvSpPr>
          <p:cNvPr id="172" name="Clock"/>
          <p:cNvSpPr/>
          <p:nvPr/>
        </p:nvSpPr>
        <p:spPr>
          <a:xfrm>
            <a:off x="1634999" y="4442571"/>
            <a:ext cx="868459" cy="86845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cubicBezTo>
                  <a:pt x="4833" y="0"/>
                  <a:pt x="0" y="4833"/>
                  <a:pt x="0" y="10800"/>
                </a:cubicBezTo>
                <a:cubicBezTo>
                  <a:pt x="0" y="16767"/>
                  <a:pt x="4833" y="21600"/>
                  <a:pt x="10800" y="21600"/>
                </a:cubicBezTo>
                <a:cubicBezTo>
                  <a:pt x="16767" y="21600"/>
                  <a:pt x="21600" y="16767"/>
                  <a:pt x="21600" y="10800"/>
                </a:cubicBezTo>
                <a:cubicBezTo>
                  <a:pt x="21600" y="4833"/>
                  <a:pt x="16762" y="0"/>
                  <a:pt x="10800" y="0"/>
                </a:cubicBezTo>
                <a:close/>
                <a:moveTo>
                  <a:pt x="10714" y="1340"/>
                </a:moveTo>
                <a:lnTo>
                  <a:pt x="10886" y="1340"/>
                </a:lnTo>
                <a:cubicBezTo>
                  <a:pt x="10994" y="1340"/>
                  <a:pt x="11080" y="1426"/>
                  <a:pt x="11080" y="1534"/>
                </a:cubicBezTo>
                <a:lnTo>
                  <a:pt x="11080" y="3100"/>
                </a:lnTo>
                <a:cubicBezTo>
                  <a:pt x="11080" y="3208"/>
                  <a:pt x="10994" y="3294"/>
                  <a:pt x="10886" y="3294"/>
                </a:cubicBezTo>
                <a:lnTo>
                  <a:pt x="10714" y="3294"/>
                </a:lnTo>
                <a:cubicBezTo>
                  <a:pt x="10606" y="3294"/>
                  <a:pt x="10520" y="3208"/>
                  <a:pt x="10520" y="3100"/>
                </a:cubicBezTo>
                <a:lnTo>
                  <a:pt x="10520" y="1534"/>
                </a:lnTo>
                <a:cubicBezTo>
                  <a:pt x="10520" y="1426"/>
                  <a:pt x="10606" y="1340"/>
                  <a:pt x="10714" y="1340"/>
                </a:cubicBezTo>
                <a:close/>
                <a:moveTo>
                  <a:pt x="6218" y="2541"/>
                </a:moveTo>
                <a:cubicBezTo>
                  <a:pt x="6293" y="2532"/>
                  <a:pt x="6369" y="2567"/>
                  <a:pt x="6409" y="2636"/>
                </a:cubicBezTo>
                <a:lnTo>
                  <a:pt x="7192" y="3991"/>
                </a:lnTo>
                <a:cubicBezTo>
                  <a:pt x="7246" y="4083"/>
                  <a:pt x="7215" y="4202"/>
                  <a:pt x="7123" y="4256"/>
                </a:cubicBezTo>
                <a:lnTo>
                  <a:pt x="6971" y="4342"/>
                </a:lnTo>
                <a:cubicBezTo>
                  <a:pt x="6879" y="4396"/>
                  <a:pt x="6760" y="4363"/>
                  <a:pt x="6706" y="4271"/>
                </a:cubicBezTo>
                <a:lnTo>
                  <a:pt x="5923" y="2916"/>
                </a:lnTo>
                <a:cubicBezTo>
                  <a:pt x="5869" y="2824"/>
                  <a:pt x="5902" y="2700"/>
                  <a:pt x="5994" y="2651"/>
                </a:cubicBezTo>
                <a:lnTo>
                  <a:pt x="6146" y="2565"/>
                </a:lnTo>
                <a:cubicBezTo>
                  <a:pt x="6169" y="2551"/>
                  <a:pt x="6194" y="2544"/>
                  <a:pt x="6218" y="2541"/>
                </a:cubicBezTo>
                <a:close/>
                <a:moveTo>
                  <a:pt x="15382" y="2541"/>
                </a:moveTo>
                <a:cubicBezTo>
                  <a:pt x="15406" y="2544"/>
                  <a:pt x="15431" y="2551"/>
                  <a:pt x="15454" y="2565"/>
                </a:cubicBezTo>
                <a:lnTo>
                  <a:pt x="15606" y="2651"/>
                </a:lnTo>
                <a:cubicBezTo>
                  <a:pt x="15698" y="2705"/>
                  <a:pt x="15731" y="2824"/>
                  <a:pt x="15677" y="2916"/>
                </a:cubicBezTo>
                <a:lnTo>
                  <a:pt x="14894" y="4271"/>
                </a:lnTo>
                <a:cubicBezTo>
                  <a:pt x="14840" y="4363"/>
                  <a:pt x="14721" y="4396"/>
                  <a:pt x="14629" y="4342"/>
                </a:cubicBezTo>
                <a:lnTo>
                  <a:pt x="14477" y="4256"/>
                </a:lnTo>
                <a:cubicBezTo>
                  <a:pt x="14385" y="4202"/>
                  <a:pt x="14354" y="4083"/>
                  <a:pt x="14408" y="3991"/>
                </a:cubicBezTo>
                <a:lnTo>
                  <a:pt x="15191" y="2636"/>
                </a:lnTo>
                <a:cubicBezTo>
                  <a:pt x="15231" y="2567"/>
                  <a:pt x="15307" y="2532"/>
                  <a:pt x="15382" y="2541"/>
                </a:cubicBezTo>
                <a:close/>
                <a:moveTo>
                  <a:pt x="16951" y="4904"/>
                </a:moveTo>
                <a:lnTo>
                  <a:pt x="17280" y="5282"/>
                </a:lnTo>
                <a:lnTo>
                  <a:pt x="11762" y="10660"/>
                </a:lnTo>
                <a:lnTo>
                  <a:pt x="12221" y="10903"/>
                </a:lnTo>
                <a:lnTo>
                  <a:pt x="11600" y="11978"/>
                </a:lnTo>
                <a:lnTo>
                  <a:pt x="10876" y="11524"/>
                </a:lnTo>
                <a:lnTo>
                  <a:pt x="10265" y="12118"/>
                </a:lnTo>
                <a:lnTo>
                  <a:pt x="9433" y="11205"/>
                </a:lnTo>
                <a:lnTo>
                  <a:pt x="9833" y="10871"/>
                </a:lnTo>
                <a:lnTo>
                  <a:pt x="6161" y="8576"/>
                </a:lnTo>
                <a:lnTo>
                  <a:pt x="6556" y="7896"/>
                </a:lnTo>
                <a:lnTo>
                  <a:pt x="10736" y="10115"/>
                </a:lnTo>
                <a:lnTo>
                  <a:pt x="16951" y="4904"/>
                </a:lnTo>
                <a:close/>
                <a:moveTo>
                  <a:pt x="2838" y="5899"/>
                </a:moveTo>
                <a:cubicBezTo>
                  <a:pt x="2863" y="5903"/>
                  <a:pt x="2888" y="5911"/>
                  <a:pt x="2911" y="5925"/>
                </a:cubicBezTo>
                <a:lnTo>
                  <a:pt x="4266" y="6708"/>
                </a:lnTo>
                <a:cubicBezTo>
                  <a:pt x="4358" y="6762"/>
                  <a:pt x="4391" y="6879"/>
                  <a:pt x="4337" y="6971"/>
                </a:cubicBezTo>
                <a:lnTo>
                  <a:pt x="4249" y="7123"/>
                </a:lnTo>
                <a:cubicBezTo>
                  <a:pt x="4195" y="7215"/>
                  <a:pt x="4078" y="7248"/>
                  <a:pt x="3986" y="7194"/>
                </a:cubicBezTo>
                <a:lnTo>
                  <a:pt x="2629" y="6411"/>
                </a:lnTo>
                <a:cubicBezTo>
                  <a:pt x="2537" y="6357"/>
                  <a:pt x="2506" y="6238"/>
                  <a:pt x="2560" y="6146"/>
                </a:cubicBezTo>
                <a:lnTo>
                  <a:pt x="2646" y="5994"/>
                </a:lnTo>
                <a:cubicBezTo>
                  <a:pt x="2686" y="5925"/>
                  <a:pt x="2764" y="5890"/>
                  <a:pt x="2838" y="5899"/>
                </a:cubicBezTo>
                <a:close/>
                <a:moveTo>
                  <a:pt x="18757" y="5899"/>
                </a:moveTo>
                <a:cubicBezTo>
                  <a:pt x="18831" y="5890"/>
                  <a:pt x="18908" y="5925"/>
                  <a:pt x="18949" y="5994"/>
                </a:cubicBezTo>
                <a:lnTo>
                  <a:pt x="19035" y="6146"/>
                </a:lnTo>
                <a:cubicBezTo>
                  <a:pt x="19089" y="6238"/>
                  <a:pt x="19056" y="6357"/>
                  <a:pt x="18964" y="6411"/>
                </a:cubicBezTo>
                <a:lnTo>
                  <a:pt x="17609" y="7194"/>
                </a:lnTo>
                <a:cubicBezTo>
                  <a:pt x="17517" y="7248"/>
                  <a:pt x="17398" y="7215"/>
                  <a:pt x="17344" y="7123"/>
                </a:cubicBezTo>
                <a:lnTo>
                  <a:pt x="17258" y="6971"/>
                </a:lnTo>
                <a:cubicBezTo>
                  <a:pt x="17204" y="6879"/>
                  <a:pt x="17237" y="6762"/>
                  <a:pt x="17329" y="6708"/>
                </a:cubicBezTo>
                <a:lnTo>
                  <a:pt x="18684" y="5925"/>
                </a:lnTo>
                <a:cubicBezTo>
                  <a:pt x="18707" y="5911"/>
                  <a:pt x="18732" y="5903"/>
                  <a:pt x="18757" y="5899"/>
                </a:cubicBezTo>
                <a:close/>
                <a:moveTo>
                  <a:pt x="10800" y="10439"/>
                </a:moveTo>
                <a:cubicBezTo>
                  <a:pt x="10707" y="10439"/>
                  <a:pt x="10614" y="10475"/>
                  <a:pt x="10543" y="10545"/>
                </a:cubicBezTo>
                <a:cubicBezTo>
                  <a:pt x="10402" y="10686"/>
                  <a:pt x="10402" y="10915"/>
                  <a:pt x="10543" y="11057"/>
                </a:cubicBezTo>
                <a:cubicBezTo>
                  <a:pt x="10685" y="11198"/>
                  <a:pt x="10915" y="11198"/>
                  <a:pt x="11057" y="11057"/>
                </a:cubicBezTo>
                <a:cubicBezTo>
                  <a:pt x="11198" y="10915"/>
                  <a:pt x="11198" y="10686"/>
                  <a:pt x="11057" y="10545"/>
                </a:cubicBezTo>
                <a:cubicBezTo>
                  <a:pt x="10986" y="10475"/>
                  <a:pt x="10893" y="10439"/>
                  <a:pt x="10800" y="10439"/>
                </a:cubicBezTo>
                <a:close/>
                <a:moveTo>
                  <a:pt x="1529" y="10520"/>
                </a:moveTo>
                <a:lnTo>
                  <a:pt x="3095" y="10520"/>
                </a:lnTo>
                <a:cubicBezTo>
                  <a:pt x="3203" y="10520"/>
                  <a:pt x="3289" y="10606"/>
                  <a:pt x="3289" y="10714"/>
                </a:cubicBezTo>
                <a:lnTo>
                  <a:pt x="3289" y="10886"/>
                </a:lnTo>
                <a:cubicBezTo>
                  <a:pt x="3289" y="10994"/>
                  <a:pt x="3203" y="11082"/>
                  <a:pt x="3095" y="11082"/>
                </a:cubicBezTo>
                <a:lnTo>
                  <a:pt x="1529" y="11082"/>
                </a:lnTo>
                <a:cubicBezTo>
                  <a:pt x="1426" y="11082"/>
                  <a:pt x="1333" y="10994"/>
                  <a:pt x="1333" y="10886"/>
                </a:cubicBezTo>
                <a:lnTo>
                  <a:pt x="1333" y="10714"/>
                </a:lnTo>
                <a:cubicBezTo>
                  <a:pt x="1333" y="10606"/>
                  <a:pt x="1421" y="10520"/>
                  <a:pt x="1529" y="10520"/>
                </a:cubicBezTo>
                <a:close/>
                <a:moveTo>
                  <a:pt x="18500" y="10520"/>
                </a:moveTo>
                <a:lnTo>
                  <a:pt x="20066" y="10520"/>
                </a:lnTo>
                <a:cubicBezTo>
                  <a:pt x="20174" y="10520"/>
                  <a:pt x="20260" y="10606"/>
                  <a:pt x="20260" y="10714"/>
                </a:cubicBezTo>
                <a:lnTo>
                  <a:pt x="20260" y="10886"/>
                </a:lnTo>
                <a:cubicBezTo>
                  <a:pt x="20260" y="10994"/>
                  <a:pt x="20174" y="11082"/>
                  <a:pt x="20066" y="11082"/>
                </a:cubicBezTo>
                <a:lnTo>
                  <a:pt x="18500" y="11082"/>
                </a:lnTo>
                <a:cubicBezTo>
                  <a:pt x="18392" y="11082"/>
                  <a:pt x="18306" y="10994"/>
                  <a:pt x="18306" y="10886"/>
                </a:cubicBezTo>
                <a:lnTo>
                  <a:pt x="18306" y="10714"/>
                </a:lnTo>
                <a:cubicBezTo>
                  <a:pt x="18306" y="10606"/>
                  <a:pt x="18392" y="10520"/>
                  <a:pt x="18500" y="10520"/>
                </a:cubicBezTo>
                <a:close/>
                <a:moveTo>
                  <a:pt x="4058" y="14383"/>
                </a:moveTo>
                <a:cubicBezTo>
                  <a:pt x="4133" y="14373"/>
                  <a:pt x="4209" y="14408"/>
                  <a:pt x="4249" y="14477"/>
                </a:cubicBezTo>
                <a:lnTo>
                  <a:pt x="4337" y="14629"/>
                </a:lnTo>
                <a:cubicBezTo>
                  <a:pt x="4391" y="14721"/>
                  <a:pt x="4358" y="14840"/>
                  <a:pt x="4266" y="14894"/>
                </a:cubicBezTo>
                <a:lnTo>
                  <a:pt x="2911" y="15677"/>
                </a:lnTo>
                <a:cubicBezTo>
                  <a:pt x="2819" y="15731"/>
                  <a:pt x="2700" y="15698"/>
                  <a:pt x="2646" y="15606"/>
                </a:cubicBezTo>
                <a:lnTo>
                  <a:pt x="2560" y="15456"/>
                </a:lnTo>
                <a:cubicBezTo>
                  <a:pt x="2506" y="15364"/>
                  <a:pt x="2537" y="15245"/>
                  <a:pt x="2629" y="15191"/>
                </a:cubicBezTo>
                <a:lnTo>
                  <a:pt x="3986" y="14408"/>
                </a:lnTo>
                <a:cubicBezTo>
                  <a:pt x="4009" y="14394"/>
                  <a:pt x="4034" y="14386"/>
                  <a:pt x="4058" y="14383"/>
                </a:cubicBezTo>
                <a:close/>
                <a:moveTo>
                  <a:pt x="17537" y="14383"/>
                </a:moveTo>
                <a:cubicBezTo>
                  <a:pt x="17561" y="14386"/>
                  <a:pt x="17586" y="14394"/>
                  <a:pt x="17609" y="14408"/>
                </a:cubicBezTo>
                <a:lnTo>
                  <a:pt x="18964" y="15191"/>
                </a:lnTo>
                <a:cubicBezTo>
                  <a:pt x="19056" y="15245"/>
                  <a:pt x="19089" y="15364"/>
                  <a:pt x="19035" y="15456"/>
                </a:cubicBezTo>
                <a:lnTo>
                  <a:pt x="18949" y="15606"/>
                </a:lnTo>
                <a:cubicBezTo>
                  <a:pt x="18895" y="15698"/>
                  <a:pt x="18776" y="15731"/>
                  <a:pt x="18684" y="15677"/>
                </a:cubicBezTo>
                <a:lnTo>
                  <a:pt x="17329" y="14894"/>
                </a:lnTo>
                <a:cubicBezTo>
                  <a:pt x="17237" y="14840"/>
                  <a:pt x="17204" y="14721"/>
                  <a:pt x="17258" y="14629"/>
                </a:cubicBezTo>
                <a:lnTo>
                  <a:pt x="17344" y="14477"/>
                </a:lnTo>
                <a:cubicBezTo>
                  <a:pt x="17385" y="14408"/>
                  <a:pt x="17462" y="14373"/>
                  <a:pt x="17537" y="14383"/>
                </a:cubicBezTo>
                <a:close/>
                <a:moveTo>
                  <a:pt x="6893" y="17240"/>
                </a:moveTo>
                <a:cubicBezTo>
                  <a:pt x="6918" y="17243"/>
                  <a:pt x="6943" y="17251"/>
                  <a:pt x="6966" y="17265"/>
                </a:cubicBezTo>
                <a:lnTo>
                  <a:pt x="7118" y="17351"/>
                </a:lnTo>
                <a:cubicBezTo>
                  <a:pt x="7210" y="17399"/>
                  <a:pt x="7241" y="17519"/>
                  <a:pt x="7187" y="17616"/>
                </a:cubicBezTo>
                <a:lnTo>
                  <a:pt x="6404" y="18971"/>
                </a:lnTo>
                <a:cubicBezTo>
                  <a:pt x="6350" y="19063"/>
                  <a:pt x="6231" y="19094"/>
                  <a:pt x="6139" y="19040"/>
                </a:cubicBezTo>
                <a:lnTo>
                  <a:pt x="5989" y="18954"/>
                </a:lnTo>
                <a:cubicBezTo>
                  <a:pt x="5897" y="18900"/>
                  <a:pt x="5864" y="18781"/>
                  <a:pt x="5918" y="18689"/>
                </a:cubicBezTo>
                <a:lnTo>
                  <a:pt x="6701" y="17334"/>
                </a:lnTo>
                <a:cubicBezTo>
                  <a:pt x="6742" y="17265"/>
                  <a:pt x="6819" y="17230"/>
                  <a:pt x="6893" y="17240"/>
                </a:cubicBezTo>
                <a:close/>
                <a:moveTo>
                  <a:pt x="14696" y="17240"/>
                </a:moveTo>
                <a:cubicBezTo>
                  <a:pt x="14771" y="17230"/>
                  <a:pt x="14847" y="17265"/>
                  <a:pt x="14887" y="17334"/>
                </a:cubicBezTo>
                <a:lnTo>
                  <a:pt x="15670" y="18689"/>
                </a:lnTo>
                <a:cubicBezTo>
                  <a:pt x="15730" y="18781"/>
                  <a:pt x="15698" y="18900"/>
                  <a:pt x="15601" y="18954"/>
                </a:cubicBezTo>
                <a:lnTo>
                  <a:pt x="15449" y="19040"/>
                </a:lnTo>
                <a:cubicBezTo>
                  <a:pt x="15357" y="19094"/>
                  <a:pt x="15238" y="19063"/>
                  <a:pt x="15184" y="18971"/>
                </a:cubicBezTo>
                <a:lnTo>
                  <a:pt x="14401" y="17616"/>
                </a:lnTo>
                <a:cubicBezTo>
                  <a:pt x="14347" y="17524"/>
                  <a:pt x="14380" y="17405"/>
                  <a:pt x="14472" y="17351"/>
                </a:cubicBezTo>
                <a:lnTo>
                  <a:pt x="14624" y="17265"/>
                </a:lnTo>
                <a:cubicBezTo>
                  <a:pt x="14647" y="17251"/>
                  <a:pt x="14672" y="17243"/>
                  <a:pt x="14696" y="17240"/>
                </a:cubicBezTo>
                <a:close/>
                <a:moveTo>
                  <a:pt x="10714" y="18306"/>
                </a:moveTo>
                <a:lnTo>
                  <a:pt x="10886" y="18306"/>
                </a:lnTo>
                <a:cubicBezTo>
                  <a:pt x="10994" y="18306"/>
                  <a:pt x="11080" y="18392"/>
                  <a:pt x="11080" y="18500"/>
                </a:cubicBezTo>
                <a:lnTo>
                  <a:pt x="11080" y="20066"/>
                </a:lnTo>
                <a:cubicBezTo>
                  <a:pt x="11080" y="20174"/>
                  <a:pt x="10994" y="20262"/>
                  <a:pt x="10886" y="20262"/>
                </a:cubicBezTo>
                <a:lnTo>
                  <a:pt x="10714" y="20262"/>
                </a:lnTo>
                <a:cubicBezTo>
                  <a:pt x="10606" y="20262"/>
                  <a:pt x="10520" y="20174"/>
                  <a:pt x="10520" y="20066"/>
                </a:cubicBezTo>
                <a:lnTo>
                  <a:pt x="10520" y="18500"/>
                </a:lnTo>
                <a:cubicBezTo>
                  <a:pt x="10520" y="18392"/>
                  <a:pt x="10606" y="18306"/>
                  <a:pt x="10714" y="18306"/>
                </a:cubicBezTo>
                <a:close/>
              </a:path>
            </a:pathLst>
          </a:custGeom>
          <a:solidFill>
            <a:srgbClr val="000000"/>
          </a:solidFill>
          <a:ln w="12700">
            <a:miter lim="400000"/>
          </a:ln>
        </p:spPr>
        <p:txBody>
          <a:bodyPr lIns="50800" tIns="50800" rIns="50800" bIns="50800" anchor="ctr"/>
          <a:lstStyle/>
          <a:p>
            <a:pPr>
              <a:defRPr sz="3000">
                <a:solidFill>
                  <a:srgbClr val="FFFFFF"/>
                </a:solidFill>
                <a:effectLst>
                  <a:outerShdw sx="100000" sy="100000" kx="0" ky="0" algn="b" rotWithShape="0" blurRad="25400" dist="12700" dir="5400000">
                    <a:srgbClr val="000000">
                      <a:alpha val="50000"/>
                    </a:srgbClr>
                  </a:outerShdw>
                </a:effectLst>
              </a:defRPr>
            </a:pPr>
          </a:p>
        </p:txBody>
      </p:sp>
      <p:sp>
        <p:nvSpPr>
          <p:cNvPr id="173" name="Quote Bubble"/>
          <p:cNvSpPr/>
          <p:nvPr/>
        </p:nvSpPr>
        <p:spPr>
          <a:xfrm>
            <a:off x="1210444" y="5578793"/>
            <a:ext cx="1028701" cy="804923"/>
          </a:xfrm>
          <a:prstGeom prst="wedgeEllipseCallout">
            <a:avLst>
              <a:gd name="adj1" fmla="val -49022"/>
              <a:gd name="adj2" fmla="val 70000"/>
            </a:avLst>
          </a:prstGeom>
          <a:solidFill>
            <a:srgbClr val="D71A16"/>
          </a:solidFill>
          <a:ln w="12700">
            <a:miter lim="400000"/>
          </a:ln>
          <a:effectLst>
            <a:outerShdw sx="100000" sy="100000" kx="0" ky="0" algn="b" rotWithShape="0" blurRad="50800" dist="25400" dir="5400000">
              <a:srgbClr val="000000">
                <a:alpha val="60000"/>
              </a:srgbClr>
            </a:outerShdw>
          </a:effectLst>
        </p:spPr>
        <p:txBody>
          <a:bodyPr lIns="50800" tIns="50800" rIns="50800" bIns="50800" anchor="ctr"/>
          <a:lstStyle/>
          <a:p>
            <a:pPr>
              <a:defRPr sz="3000">
                <a:solidFill>
                  <a:srgbClr val="FFFFFF"/>
                </a:solidFill>
                <a:effectLst>
                  <a:outerShdw sx="100000" sy="100000" kx="0" ky="0" algn="b" rotWithShape="0" blurRad="25400" dist="12700" dir="5400000">
                    <a:srgbClr val="000000">
                      <a:alpha val="50000"/>
                    </a:srgbClr>
                  </a:outerShdw>
                </a:effectLst>
              </a:defRPr>
            </a:pPr>
          </a:p>
        </p:txBody>
      </p:sp>
      <p:sp>
        <p:nvSpPr>
          <p:cNvPr id="174" name="Male"/>
          <p:cNvSpPr/>
          <p:nvPr/>
        </p:nvSpPr>
        <p:spPr>
          <a:xfrm>
            <a:off x="1643835" y="6586453"/>
            <a:ext cx="850787" cy="2295694"/>
          </a:xfrm>
          <a:custGeom>
            <a:avLst/>
            <a:gdLst/>
            <a:ahLst/>
            <a:cxnLst>
              <a:cxn ang="0">
                <a:pos x="wd2" y="hd2"/>
              </a:cxn>
              <a:cxn ang="5400000">
                <a:pos x="wd2" y="hd2"/>
              </a:cxn>
              <a:cxn ang="10800000">
                <a:pos x="wd2" y="hd2"/>
              </a:cxn>
              <a:cxn ang="16200000">
                <a:pos x="wd2" y="hd2"/>
              </a:cxn>
            </a:cxnLst>
            <a:rect l="0" t="0" r="r" b="b"/>
            <a:pathLst>
              <a:path w="21547" h="21600" fill="norm" stroke="1"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082938"/>
          </a:solidFill>
          <a:ln w="12700">
            <a:miter lim="400000"/>
          </a:ln>
        </p:spPr>
        <p:txBody>
          <a:bodyPr lIns="50800" tIns="50800" rIns="50800" bIns="50800" anchor="ctr"/>
          <a:lstStyle/>
          <a:p>
            <a:pPr>
              <a:defRPr sz="3000">
                <a:solidFill>
                  <a:srgbClr val="FFFFFF"/>
                </a:solidFill>
                <a:effectLst>
                  <a:outerShdw sx="100000" sy="100000" kx="0" ky="0" algn="b" rotWithShape="0" blurRad="25400" dist="12700" dir="5400000">
                    <a:srgbClr val="000000">
                      <a:alpha val="50000"/>
                    </a:srgbClr>
                  </a:outerShdw>
                </a:effectLst>
              </a:defRPr>
            </a:pPr>
          </a:p>
        </p:txBody>
      </p:sp>
      <p:sp>
        <p:nvSpPr>
          <p:cNvPr id="175" name="Female"/>
          <p:cNvSpPr/>
          <p:nvPr/>
        </p:nvSpPr>
        <p:spPr>
          <a:xfrm>
            <a:off x="495923" y="6585901"/>
            <a:ext cx="1038411" cy="2296797"/>
          </a:xfrm>
          <a:custGeom>
            <a:avLst/>
            <a:gdLst/>
            <a:ahLst/>
            <a:cxnLst>
              <a:cxn ang="0">
                <a:pos x="wd2" y="hd2"/>
              </a:cxn>
              <a:cxn ang="5400000">
                <a:pos x="wd2" y="hd2"/>
              </a:cxn>
              <a:cxn ang="10800000">
                <a:pos x="wd2" y="hd2"/>
              </a:cxn>
              <a:cxn ang="16200000">
                <a:pos x="wd2" y="hd2"/>
              </a:cxn>
            </a:cxnLst>
            <a:rect l="0" t="0" r="r" b="b"/>
            <a:pathLst>
              <a:path w="21297" h="21600" fill="norm" stroke="1" extrusionOk="0">
                <a:moveTo>
                  <a:pt x="10652" y="0"/>
                </a:moveTo>
                <a:cubicBezTo>
                  <a:pt x="9610" y="0"/>
                  <a:pt x="8570" y="182"/>
                  <a:pt x="7774" y="547"/>
                </a:cubicBezTo>
                <a:cubicBezTo>
                  <a:pt x="6184" y="1276"/>
                  <a:pt x="6184" y="2458"/>
                  <a:pt x="7774" y="3188"/>
                </a:cubicBezTo>
                <a:cubicBezTo>
                  <a:pt x="9365" y="3917"/>
                  <a:pt x="11943" y="3917"/>
                  <a:pt x="13534" y="3188"/>
                </a:cubicBezTo>
                <a:cubicBezTo>
                  <a:pt x="15124" y="2458"/>
                  <a:pt x="15124" y="1276"/>
                  <a:pt x="13534" y="547"/>
                </a:cubicBezTo>
                <a:cubicBezTo>
                  <a:pt x="12738" y="182"/>
                  <a:pt x="11695" y="0"/>
                  <a:pt x="10652" y="0"/>
                </a:cubicBezTo>
                <a:close/>
                <a:moveTo>
                  <a:pt x="7859" y="4109"/>
                </a:moveTo>
                <a:cubicBezTo>
                  <a:pt x="5671" y="4109"/>
                  <a:pt x="4499" y="4934"/>
                  <a:pt x="4153" y="5420"/>
                </a:cubicBezTo>
                <a:lnTo>
                  <a:pt x="50" y="11877"/>
                </a:lnTo>
                <a:cubicBezTo>
                  <a:pt x="-150" y="12205"/>
                  <a:pt x="268" y="12546"/>
                  <a:pt x="985" y="12638"/>
                </a:cubicBezTo>
                <a:cubicBezTo>
                  <a:pt x="1106" y="12653"/>
                  <a:pt x="1229" y="12661"/>
                  <a:pt x="1349" y="12661"/>
                </a:cubicBezTo>
                <a:cubicBezTo>
                  <a:pt x="1938" y="12661"/>
                  <a:pt x="2478" y="12482"/>
                  <a:pt x="2644" y="12209"/>
                </a:cubicBezTo>
                <a:lnTo>
                  <a:pt x="6269" y="6537"/>
                </a:lnTo>
                <a:lnTo>
                  <a:pt x="6994" y="6537"/>
                </a:lnTo>
                <a:cubicBezTo>
                  <a:pt x="6989" y="6544"/>
                  <a:pt x="6983" y="6551"/>
                  <a:pt x="6979" y="6558"/>
                </a:cubicBezTo>
                <a:lnTo>
                  <a:pt x="2405" y="14438"/>
                </a:lnTo>
                <a:cubicBezTo>
                  <a:pt x="2329" y="14570"/>
                  <a:pt x="2506" y="14676"/>
                  <a:pt x="2803" y="14676"/>
                </a:cubicBezTo>
                <a:lnTo>
                  <a:pt x="6067" y="14676"/>
                </a:lnTo>
                <a:lnTo>
                  <a:pt x="6067" y="20674"/>
                </a:lnTo>
                <a:cubicBezTo>
                  <a:pt x="6067" y="21185"/>
                  <a:pt x="6972" y="21600"/>
                  <a:pt x="8087" y="21600"/>
                </a:cubicBezTo>
                <a:cubicBezTo>
                  <a:pt x="9203" y="21600"/>
                  <a:pt x="10104" y="21185"/>
                  <a:pt x="10104" y="20674"/>
                </a:cubicBezTo>
                <a:lnTo>
                  <a:pt x="10104" y="14676"/>
                </a:lnTo>
                <a:cubicBezTo>
                  <a:pt x="10326" y="14676"/>
                  <a:pt x="10531" y="14676"/>
                  <a:pt x="10608" y="14676"/>
                </a:cubicBezTo>
                <a:cubicBezTo>
                  <a:pt x="10695" y="14676"/>
                  <a:pt x="10945" y="14676"/>
                  <a:pt x="11201" y="14676"/>
                </a:cubicBezTo>
                <a:lnTo>
                  <a:pt x="11201" y="20674"/>
                </a:lnTo>
                <a:cubicBezTo>
                  <a:pt x="11201" y="21185"/>
                  <a:pt x="12105" y="21600"/>
                  <a:pt x="13221" y="21600"/>
                </a:cubicBezTo>
                <a:cubicBezTo>
                  <a:pt x="14337" y="21600"/>
                  <a:pt x="15238" y="21185"/>
                  <a:pt x="15238" y="20674"/>
                </a:cubicBezTo>
                <a:lnTo>
                  <a:pt x="15238" y="14676"/>
                </a:lnTo>
                <a:lnTo>
                  <a:pt x="18410" y="14676"/>
                </a:lnTo>
                <a:cubicBezTo>
                  <a:pt x="18706" y="14676"/>
                  <a:pt x="18887" y="14570"/>
                  <a:pt x="18811" y="14438"/>
                </a:cubicBezTo>
                <a:lnTo>
                  <a:pt x="14237" y="6558"/>
                </a:lnTo>
                <a:cubicBezTo>
                  <a:pt x="14233" y="6551"/>
                  <a:pt x="14227" y="6544"/>
                  <a:pt x="14222" y="6537"/>
                </a:cubicBezTo>
                <a:lnTo>
                  <a:pt x="14932" y="6537"/>
                </a:lnTo>
                <a:lnTo>
                  <a:pt x="18656" y="12192"/>
                </a:lnTo>
                <a:cubicBezTo>
                  <a:pt x="18827" y="12463"/>
                  <a:pt x="19364" y="12638"/>
                  <a:pt x="19948" y="12638"/>
                </a:cubicBezTo>
                <a:cubicBezTo>
                  <a:pt x="20072" y="12638"/>
                  <a:pt x="20199" y="12631"/>
                  <a:pt x="20324" y="12614"/>
                </a:cubicBezTo>
                <a:cubicBezTo>
                  <a:pt x="21038" y="12519"/>
                  <a:pt x="21450" y="12177"/>
                  <a:pt x="21244" y="11850"/>
                </a:cubicBezTo>
                <a:lnTo>
                  <a:pt x="17037" y="5432"/>
                </a:lnTo>
                <a:lnTo>
                  <a:pt x="17022" y="5407"/>
                </a:lnTo>
                <a:cubicBezTo>
                  <a:pt x="16669" y="4924"/>
                  <a:pt x="15494" y="4112"/>
                  <a:pt x="13328" y="4112"/>
                </a:cubicBezTo>
                <a:cubicBezTo>
                  <a:pt x="13316" y="4112"/>
                  <a:pt x="13303" y="4112"/>
                  <a:pt x="13291" y="4112"/>
                </a:cubicBezTo>
                <a:lnTo>
                  <a:pt x="12768" y="4114"/>
                </a:lnTo>
                <a:cubicBezTo>
                  <a:pt x="12732" y="4113"/>
                  <a:pt x="12698" y="4109"/>
                  <a:pt x="12662" y="4109"/>
                </a:cubicBezTo>
                <a:lnTo>
                  <a:pt x="7859" y="4109"/>
                </a:lnTo>
                <a:close/>
              </a:path>
            </a:pathLst>
          </a:custGeom>
          <a:solidFill>
            <a:srgbClr val="082938"/>
          </a:solidFill>
          <a:ln w="12700">
            <a:miter lim="400000"/>
          </a:ln>
        </p:spPr>
        <p:txBody>
          <a:bodyPr lIns="50800" tIns="50800" rIns="50800" bIns="50800" anchor="ctr"/>
          <a:lstStyle/>
          <a:p>
            <a:pPr>
              <a:defRPr sz="3000">
                <a:solidFill>
                  <a:srgbClr val="FFFFFF"/>
                </a:solidFill>
                <a:effectLst>
                  <a:outerShdw sx="100000" sy="100000" kx="0" ky="0" algn="b" rotWithShape="0" blurRad="25400" dist="12700" dir="5400000">
                    <a:srgbClr val="000000">
                      <a:alpha val="50000"/>
                    </a:srgbClr>
                  </a:outerShdw>
                </a:effectLst>
              </a:defRPr>
            </a:pPr>
          </a:p>
        </p:txBody>
      </p:sp>
    </p:spTree>
  </p:cSld>
  <p:clrMapOvr>
    <a:masterClrMapping/>
  </p:clrMapOvr>
  <mc:AlternateContent xmlns:mc="http://schemas.openxmlformats.org/markup-compatibility/2006">
    <mc:Choice xmlns:p14="http://schemas.microsoft.com/office/powerpoint/2010/main" Requires="p14">
      <p:transition spd="slow" advClick="1" p14:dur="2000">
        <p14:prism dir="r"/>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2" presetID="26" grpId="1" fill="hold">
                                  <p:stCondLst>
                                    <p:cond delay="0"/>
                                  </p:stCondLst>
                                  <p:iterate type="lt" backwards="0">
                                    <p:tmAbs val="0"/>
                                  </p:iterate>
                                  <p:childTnLst>
                                    <p:set>
                                      <p:cBhvr>
                                        <p:cTn id="6" fill="hold"/>
                                        <p:tgtEl>
                                          <p:spTgt spid="168"/>
                                        </p:tgtEl>
                                        <p:attrNameLst>
                                          <p:attrName>style.visibility</p:attrName>
                                        </p:attrNameLst>
                                      </p:cBhvr>
                                      <p:to>
                                        <p:strVal val="visible"/>
                                      </p:to>
                                    </p:set>
                                    <p:animEffect filter="wipe(down)" transition="in">
                                      <p:cBhvr>
                                        <p:cTn id="7" dur="145">
                                          <p:stCondLst>
                                            <p:cond delay="0"/>
                                          </p:stCondLst>
                                        </p:cTn>
                                        <p:tgtEl>
                                          <p:spTgt spid="168"/>
                                        </p:tgtEl>
                                      </p:cBhvr>
                                    </p:animEffect>
                                    <p:anim calcmode="lin" valueType="num">
                                      <p:cBhvr>
                                        <p:cTn id="8" dur="456" fill="hold" tmFilter="0,0; 0.14,0.36; 0.43,0.73; 0.71,0.91; 1.0,1.0">
                                          <p:stCondLst>
                                            <p:cond delay="0"/>
                                          </p:stCondLst>
                                        </p:cTn>
                                        <p:tgtEl>
                                          <p:spTgt spid="168"/>
                                        </p:tgtEl>
                                        <p:attrNameLst>
                                          <p:attrName>ppt_x</p:attrName>
                                        </p:attrNameLst>
                                      </p:cBhvr>
                                      <p:tavLst>
                                        <p:tav tm="0">
                                          <p:val>
                                            <p:strVal val="#ppt_x-0.25"/>
                                          </p:val>
                                        </p:tav>
                                        <p:tav tm="100000">
                                          <p:val>
                                            <p:strVal val="#ppt_x"/>
                                          </p:val>
                                        </p:tav>
                                      </p:tavLst>
                                    </p:anim>
                                    <p:anim calcmode="lin" valueType="num">
                                      <p:cBhvr>
                                        <p:cTn id="9" dur="166" fill="hold" tmFilter="0.0,0.0; 0.25,0.07; 0.50,0.2; 0.75,0.467; 1.0,1.0">
                                          <p:stCondLst>
                                            <p:cond delay="0"/>
                                          </p:stCondLst>
                                        </p:cTn>
                                        <p:tgtEl>
                                          <p:spTgt spid="168"/>
                                        </p:tgtEl>
                                        <p:attrNameLst>
                                          <p:attrName>ppt_y</p:attrName>
                                        </p:attrNameLst>
                                      </p:cBhvr>
                                      <p:tavLst>
                                        <p:tav tm="0" fmla="#ppt_y-sin(pi*$)/3">
                                          <p:val>
                                            <p:fltVal val="0.5"/>
                                          </p:val>
                                        </p:tav>
                                        <p:tav tm="100000">
                                          <p:val>
                                            <p:fltVal val="1"/>
                                          </p:val>
                                        </p:tav>
                                      </p:tavLst>
                                    </p:anim>
                                    <p:anim calcmode="lin" valueType="num">
                                      <p:cBhvr>
                                        <p:cTn id="10" dur="166" fill="hold" tmFilter="0, 0; 0.125,0.2665; 0.25,0.4; 0.375,0.465; 0.5,0.5;  0.625,0.535; 0.75,0.6; 0.875,0.7335; 1,1">
                                          <p:stCondLst>
                                            <p:cond delay="166"/>
                                          </p:stCondLst>
                                        </p:cTn>
                                        <p:tgtEl>
                                          <p:spTgt spid="168"/>
                                        </p:tgtEl>
                                        <p:attrNameLst>
                                          <p:attrName>ppt_y</p:attrName>
                                        </p:attrNameLst>
                                      </p:cBhvr>
                                      <p:tavLst>
                                        <p:tav tm="0" fmla="#ppt_y-sin(pi*$)/9">
                                          <p:val>
                                            <p:fltVal val="0"/>
                                          </p:val>
                                        </p:tav>
                                        <p:tav tm="100000">
                                          <p:val>
                                            <p:fltVal val="1"/>
                                          </p:val>
                                        </p:tav>
                                      </p:tavLst>
                                    </p:anim>
                                    <p:anim calcmode="lin" valueType="num">
                                      <p:cBhvr>
                                        <p:cTn id="11" dur="83" fill="hold" tmFilter="0, 0; 0.125,0.2665; 0.25,0.4; 0.375,0.465; 0.5,0.5;  0.625,0.535; 0.75,0.6; 0.875,0.7335; 1,1">
                                          <p:stCondLst>
                                            <p:cond delay="331"/>
                                          </p:stCondLst>
                                        </p:cTn>
                                        <p:tgtEl>
                                          <p:spTgt spid="168"/>
                                        </p:tgtEl>
                                        <p:attrNameLst>
                                          <p:attrName>ppt_y</p:attrName>
                                        </p:attrNameLst>
                                      </p:cBhvr>
                                      <p:tavLst>
                                        <p:tav tm="0" fmla="#ppt_y-sin(pi*$)/27">
                                          <p:val>
                                            <p:fltVal val="0"/>
                                          </p:val>
                                        </p:tav>
                                        <p:tav tm="100000">
                                          <p:val>
                                            <p:fltVal val="1"/>
                                          </p:val>
                                        </p:tav>
                                      </p:tavLst>
                                    </p:anim>
                                    <p:anim calcmode="lin" valueType="num">
                                      <p:cBhvr>
                                        <p:cTn id="12" dur="41" fill="hold" tmFilter="0, 0; 0.125,0.2665; 0.25,0.4; 0.375,0.465; 0.5,0.5;  0.625,0.535; 0.75,0.6; 0.875,0.7335; 1,1">
                                          <p:stCondLst>
                                            <p:cond delay="414"/>
                                          </p:stCondLst>
                                        </p:cTn>
                                        <p:tgtEl>
                                          <p:spTgt spid="168"/>
                                        </p:tgtEl>
                                        <p:attrNameLst>
                                          <p:attrName>ppt_y</p:attrName>
                                        </p:attrNameLst>
                                      </p:cBhvr>
                                      <p:tavLst>
                                        <p:tav tm="0" fmla="#ppt_y-sin(pi*$)/81">
                                          <p:val>
                                            <p:fltVal val="0"/>
                                          </p:val>
                                        </p:tav>
                                        <p:tav tm="100000">
                                          <p:val>
                                            <p:fltVal val="1"/>
                                          </p:val>
                                        </p:tav>
                                      </p:tavLst>
                                    </p:anim>
                                    <p:animScale>
                                      <p:cBhvr>
                                        <p:cTn id="13" dur="7" fill="hold">
                                          <p:stCondLst>
                                            <p:cond delay="163"/>
                                          </p:stCondLst>
                                        </p:cTn>
                                        <p:tgtEl>
                                          <p:spTgt spid="168"/>
                                        </p:tgtEl>
                                      </p:cBhvr>
                                      <p:to x="100000" y="60000"/>
                                    </p:animScale>
                                    <p:animScale>
                                      <p:cBhvr>
                                        <p:cTn id="14" dur="42" decel="50000" fill="hold">
                                          <p:stCondLst>
                                            <p:cond delay="169"/>
                                          </p:stCondLst>
                                        </p:cTn>
                                        <p:tgtEl>
                                          <p:spTgt spid="168"/>
                                        </p:tgtEl>
                                      </p:cBhvr>
                                      <p:to x="100000" y="100000"/>
                                    </p:animScale>
                                    <p:animScale>
                                      <p:cBhvr>
                                        <p:cTn id="15" dur="7" decel="50000" fill="hold">
                                          <p:stCondLst>
                                            <p:cond delay="328"/>
                                          </p:stCondLst>
                                        </p:cTn>
                                        <p:tgtEl>
                                          <p:spTgt spid="168"/>
                                        </p:tgtEl>
                                      </p:cBhvr>
                                      <p:to x="100000" y="80000"/>
                                    </p:animScale>
                                    <p:animScale>
                                      <p:cBhvr>
                                        <p:cTn id="16" dur="42" decel="50000" fill="hold">
                                          <p:stCondLst>
                                            <p:cond delay="335"/>
                                          </p:stCondLst>
                                        </p:cTn>
                                        <p:tgtEl>
                                          <p:spTgt spid="168"/>
                                        </p:tgtEl>
                                      </p:cBhvr>
                                      <p:to x="100000" y="100000"/>
                                    </p:animScale>
                                    <p:animScale>
                                      <p:cBhvr>
                                        <p:cTn id="17" dur="7" decel="50000" fill="hold">
                                          <p:stCondLst>
                                            <p:cond delay="411"/>
                                          </p:stCondLst>
                                        </p:cTn>
                                        <p:tgtEl>
                                          <p:spTgt spid="168"/>
                                        </p:tgtEl>
                                      </p:cBhvr>
                                      <p:to x="100000" y="90000"/>
                                    </p:animScale>
                                    <p:animScale>
                                      <p:cBhvr>
                                        <p:cTn id="18" dur="42" decel="50000" fill="hold">
                                          <p:stCondLst>
                                            <p:cond delay="417"/>
                                          </p:stCondLst>
                                        </p:cTn>
                                        <p:tgtEl>
                                          <p:spTgt spid="168"/>
                                        </p:tgtEl>
                                      </p:cBhvr>
                                      <p:to x="100000" y="100000"/>
                                    </p:animScale>
                                    <p:animScale>
                                      <p:cBhvr>
                                        <p:cTn id="19" dur="7" decel="50000" fill="hold">
                                          <p:stCondLst>
                                            <p:cond delay="452"/>
                                          </p:stCondLst>
                                        </p:cTn>
                                        <p:tgtEl>
                                          <p:spTgt spid="168"/>
                                        </p:tgtEl>
                                      </p:cBhvr>
                                      <p:to x="100000" y="95000"/>
                                    </p:animScale>
                                    <p:animScale>
                                      <p:cBhvr>
                                        <p:cTn id="20" dur="42" decel="50000" fill="hold">
                                          <p:stCondLst>
                                            <p:cond delay="459"/>
                                          </p:stCondLst>
                                        </p:cTn>
                                        <p:tgtEl>
                                          <p:spTgt spid="168"/>
                                        </p:tgtEl>
                                      </p:cBhvr>
                                      <p:to x="100000" y="100000"/>
                                    </p:animScale>
                                  </p:childTnLst>
                                </p:cTn>
                              </p:par>
                            </p:childTnLst>
                          </p:cTn>
                        </p:par>
                        <p:par>
                          <p:cTn id="21" fill="hold">
                            <p:stCondLst>
                              <p:cond delay="500"/>
                            </p:stCondLst>
                            <p:childTnLst>
                              <p:par>
                                <p:cTn id="22" presetClass="entr" nodeType="afterEffect" presetSubtype="0" presetID="26" grpId="2" fill="hold">
                                  <p:stCondLst>
                                    <p:cond delay="0"/>
                                  </p:stCondLst>
                                  <p:iterate type="lt" backwards="0">
                                    <p:tmAbs val="0"/>
                                  </p:iterate>
                                  <p:childTnLst>
                                    <p:set>
                                      <p:cBhvr>
                                        <p:cTn id="23" fill="hold"/>
                                        <p:tgtEl>
                                          <p:spTgt spid="169"/>
                                        </p:tgtEl>
                                        <p:attrNameLst>
                                          <p:attrName>style.visibility</p:attrName>
                                        </p:attrNameLst>
                                      </p:cBhvr>
                                      <p:to>
                                        <p:strVal val="visible"/>
                                      </p:to>
                                    </p:set>
                                    <p:animEffect filter="wipe(down)" transition="in">
                                      <p:cBhvr>
                                        <p:cTn id="24" dur="145">
                                          <p:stCondLst>
                                            <p:cond delay="0"/>
                                          </p:stCondLst>
                                        </p:cTn>
                                        <p:tgtEl>
                                          <p:spTgt spid="169"/>
                                        </p:tgtEl>
                                      </p:cBhvr>
                                    </p:animEffect>
                                    <p:anim calcmode="lin" valueType="num">
                                      <p:cBhvr>
                                        <p:cTn id="25" dur="456" fill="hold" tmFilter="0,0; 0.14,0.36; 0.43,0.73; 0.71,0.91; 1.0,1.0">
                                          <p:stCondLst>
                                            <p:cond delay="0"/>
                                          </p:stCondLst>
                                        </p:cTn>
                                        <p:tgtEl>
                                          <p:spTgt spid="169"/>
                                        </p:tgtEl>
                                        <p:attrNameLst>
                                          <p:attrName>ppt_x</p:attrName>
                                        </p:attrNameLst>
                                      </p:cBhvr>
                                      <p:tavLst>
                                        <p:tav tm="0">
                                          <p:val>
                                            <p:strVal val="#ppt_x-0.25"/>
                                          </p:val>
                                        </p:tav>
                                        <p:tav tm="100000">
                                          <p:val>
                                            <p:strVal val="#ppt_x"/>
                                          </p:val>
                                        </p:tav>
                                      </p:tavLst>
                                    </p:anim>
                                    <p:anim calcmode="lin" valueType="num">
                                      <p:cBhvr>
                                        <p:cTn id="26" dur="166" fill="hold" tmFilter="0.0,0.0; 0.25,0.07; 0.50,0.2; 0.75,0.467; 1.0,1.0">
                                          <p:stCondLst>
                                            <p:cond delay="0"/>
                                          </p:stCondLst>
                                        </p:cTn>
                                        <p:tgtEl>
                                          <p:spTgt spid="169"/>
                                        </p:tgtEl>
                                        <p:attrNameLst>
                                          <p:attrName>ppt_y</p:attrName>
                                        </p:attrNameLst>
                                      </p:cBhvr>
                                      <p:tavLst>
                                        <p:tav tm="0" fmla="#ppt_y-sin(pi*$)/3">
                                          <p:val>
                                            <p:fltVal val="0.5"/>
                                          </p:val>
                                        </p:tav>
                                        <p:tav tm="100000">
                                          <p:val>
                                            <p:fltVal val="1"/>
                                          </p:val>
                                        </p:tav>
                                      </p:tavLst>
                                    </p:anim>
                                    <p:anim calcmode="lin" valueType="num">
                                      <p:cBhvr>
                                        <p:cTn id="27" dur="166" fill="hold" tmFilter="0, 0; 0.125,0.2665; 0.25,0.4; 0.375,0.465; 0.5,0.5;  0.625,0.535; 0.75,0.6; 0.875,0.7335; 1,1">
                                          <p:stCondLst>
                                            <p:cond delay="166"/>
                                          </p:stCondLst>
                                        </p:cTn>
                                        <p:tgtEl>
                                          <p:spTgt spid="169"/>
                                        </p:tgtEl>
                                        <p:attrNameLst>
                                          <p:attrName>ppt_y</p:attrName>
                                        </p:attrNameLst>
                                      </p:cBhvr>
                                      <p:tavLst>
                                        <p:tav tm="0" fmla="#ppt_y-sin(pi*$)/9">
                                          <p:val>
                                            <p:fltVal val="0"/>
                                          </p:val>
                                        </p:tav>
                                        <p:tav tm="100000">
                                          <p:val>
                                            <p:fltVal val="1"/>
                                          </p:val>
                                        </p:tav>
                                      </p:tavLst>
                                    </p:anim>
                                    <p:anim calcmode="lin" valueType="num">
                                      <p:cBhvr>
                                        <p:cTn id="28" dur="83" fill="hold" tmFilter="0, 0; 0.125,0.2665; 0.25,0.4; 0.375,0.465; 0.5,0.5;  0.625,0.535; 0.75,0.6; 0.875,0.7335; 1,1">
                                          <p:stCondLst>
                                            <p:cond delay="331"/>
                                          </p:stCondLst>
                                        </p:cTn>
                                        <p:tgtEl>
                                          <p:spTgt spid="169"/>
                                        </p:tgtEl>
                                        <p:attrNameLst>
                                          <p:attrName>ppt_y</p:attrName>
                                        </p:attrNameLst>
                                      </p:cBhvr>
                                      <p:tavLst>
                                        <p:tav tm="0" fmla="#ppt_y-sin(pi*$)/27">
                                          <p:val>
                                            <p:fltVal val="0"/>
                                          </p:val>
                                        </p:tav>
                                        <p:tav tm="100000">
                                          <p:val>
                                            <p:fltVal val="1"/>
                                          </p:val>
                                        </p:tav>
                                      </p:tavLst>
                                    </p:anim>
                                    <p:anim calcmode="lin" valueType="num">
                                      <p:cBhvr>
                                        <p:cTn id="29" dur="41" fill="hold" tmFilter="0, 0; 0.125,0.2665; 0.25,0.4; 0.375,0.465; 0.5,0.5;  0.625,0.535; 0.75,0.6; 0.875,0.7335; 1,1">
                                          <p:stCondLst>
                                            <p:cond delay="414"/>
                                          </p:stCondLst>
                                        </p:cTn>
                                        <p:tgtEl>
                                          <p:spTgt spid="169"/>
                                        </p:tgtEl>
                                        <p:attrNameLst>
                                          <p:attrName>ppt_y</p:attrName>
                                        </p:attrNameLst>
                                      </p:cBhvr>
                                      <p:tavLst>
                                        <p:tav tm="0" fmla="#ppt_y-sin(pi*$)/81">
                                          <p:val>
                                            <p:fltVal val="0"/>
                                          </p:val>
                                        </p:tav>
                                        <p:tav tm="100000">
                                          <p:val>
                                            <p:fltVal val="1"/>
                                          </p:val>
                                        </p:tav>
                                      </p:tavLst>
                                    </p:anim>
                                    <p:animScale>
                                      <p:cBhvr>
                                        <p:cTn id="30" dur="7" fill="hold">
                                          <p:stCondLst>
                                            <p:cond delay="163"/>
                                          </p:stCondLst>
                                        </p:cTn>
                                        <p:tgtEl>
                                          <p:spTgt spid="169"/>
                                        </p:tgtEl>
                                      </p:cBhvr>
                                      <p:to x="100000" y="60000"/>
                                    </p:animScale>
                                    <p:animScale>
                                      <p:cBhvr>
                                        <p:cTn id="31" dur="42" decel="50000" fill="hold">
                                          <p:stCondLst>
                                            <p:cond delay="169"/>
                                          </p:stCondLst>
                                        </p:cTn>
                                        <p:tgtEl>
                                          <p:spTgt spid="169"/>
                                        </p:tgtEl>
                                      </p:cBhvr>
                                      <p:to x="100000" y="100000"/>
                                    </p:animScale>
                                    <p:animScale>
                                      <p:cBhvr>
                                        <p:cTn id="32" dur="7" decel="50000" fill="hold">
                                          <p:stCondLst>
                                            <p:cond delay="328"/>
                                          </p:stCondLst>
                                        </p:cTn>
                                        <p:tgtEl>
                                          <p:spTgt spid="169"/>
                                        </p:tgtEl>
                                      </p:cBhvr>
                                      <p:to x="100000" y="80000"/>
                                    </p:animScale>
                                    <p:animScale>
                                      <p:cBhvr>
                                        <p:cTn id="33" dur="42" decel="50000" fill="hold">
                                          <p:stCondLst>
                                            <p:cond delay="335"/>
                                          </p:stCondLst>
                                        </p:cTn>
                                        <p:tgtEl>
                                          <p:spTgt spid="169"/>
                                        </p:tgtEl>
                                      </p:cBhvr>
                                      <p:to x="100000" y="100000"/>
                                    </p:animScale>
                                    <p:animScale>
                                      <p:cBhvr>
                                        <p:cTn id="34" dur="7" decel="50000" fill="hold">
                                          <p:stCondLst>
                                            <p:cond delay="411"/>
                                          </p:stCondLst>
                                        </p:cTn>
                                        <p:tgtEl>
                                          <p:spTgt spid="169"/>
                                        </p:tgtEl>
                                      </p:cBhvr>
                                      <p:to x="100000" y="90000"/>
                                    </p:animScale>
                                    <p:animScale>
                                      <p:cBhvr>
                                        <p:cTn id="35" dur="42" decel="50000" fill="hold">
                                          <p:stCondLst>
                                            <p:cond delay="417"/>
                                          </p:stCondLst>
                                        </p:cTn>
                                        <p:tgtEl>
                                          <p:spTgt spid="169"/>
                                        </p:tgtEl>
                                      </p:cBhvr>
                                      <p:to x="100000" y="100000"/>
                                    </p:animScale>
                                    <p:animScale>
                                      <p:cBhvr>
                                        <p:cTn id="36" dur="7" decel="50000" fill="hold">
                                          <p:stCondLst>
                                            <p:cond delay="452"/>
                                          </p:stCondLst>
                                        </p:cTn>
                                        <p:tgtEl>
                                          <p:spTgt spid="169"/>
                                        </p:tgtEl>
                                      </p:cBhvr>
                                      <p:to x="100000" y="95000"/>
                                    </p:animScale>
                                    <p:animScale>
                                      <p:cBhvr>
                                        <p:cTn id="37" dur="42" decel="50000" fill="hold">
                                          <p:stCondLst>
                                            <p:cond delay="459"/>
                                          </p:stCondLst>
                                        </p:cTn>
                                        <p:tgtEl>
                                          <p:spTgt spid="169"/>
                                        </p:tgtEl>
                                      </p:cBhvr>
                                      <p:to x="100000" y="100000"/>
                                    </p:animScale>
                                  </p:childTnLst>
                                </p:cTn>
                              </p:par>
                            </p:childTnLst>
                          </p:cTn>
                        </p:par>
                        <p:par>
                          <p:cTn id="38" fill="hold">
                            <p:stCondLst>
                              <p:cond delay="1000"/>
                            </p:stCondLst>
                            <p:childTnLst>
                              <p:par>
                                <p:cTn id="39" presetClass="entr" nodeType="afterEffect" presetSubtype="0" presetID="26" grpId="3" fill="hold">
                                  <p:stCondLst>
                                    <p:cond delay="0"/>
                                  </p:stCondLst>
                                  <p:iterate type="lt" backwards="0">
                                    <p:tmAbs val="0"/>
                                  </p:iterate>
                                  <p:childTnLst>
                                    <p:set>
                                      <p:cBhvr>
                                        <p:cTn id="40" fill="hold"/>
                                        <p:tgtEl>
                                          <p:spTgt spid="167"/>
                                        </p:tgtEl>
                                        <p:attrNameLst>
                                          <p:attrName>style.visibility</p:attrName>
                                        </p:attrNameLst>
                                      </p:cBhvr>
                                      <p:to>
                                        <p:strVal val="visible"/>
                                      </p:to>
                                    </p:set>
                                    <p:animEffect filter="wipe(down)" transition="in">
                                      <p:cBhvr>
                                        <p:cTn id="41" dur="145">
                                          <p:stCondLst>
                                            <p:cond delay="0"/>
                                          </p:stCondLst>
                                        </p:cTn>
                                        <p:tgtEl>
                                          <p:spTgt spid="167"/>
                                        </p:tgtEl>
                                      </p:cBhvr>
                                    </p:animEffect>
                                    <p:anim calcmode="lin" valueType="num">
                                      <p:cBhvr>
                                        <p:cTn id="42" dur="456" fill="hold" tmFilter="0,0; 0.14,0.36; 0.43,0.73; 0.71,0.91; 1.0,1.0">
                                          <p:stCondLst>
                                            <p:cond delay="0"/>
                                          </p:stCondLst>
                                        </p:cTn>
                                        <p:tgtEl>
                                          <p:spTgt spid="167"/>
                                        </p:tgtEl>
                                        <p:attrNameLst>
                                          <p:attrName>ppt_x</p:attrName>
                                        </p:attrNameLst>
                                      </p:cBhvr>
                                      <p:tavLst>
                                        <p:tav tm="0">
                                          <p:val>
                                            <p:strVal val="#ppt_x-0.25"/>
                                          </p:val>
                                        </p:tav>
                                        <p:tav tm="100000">
                                          <p:val>
                                            <p:strVal val="#ppt_x"/>
                                          </p:val>
                                        </p:tav>
                                      </p:tavLst>
                                    </p:anim>
                                    <p:anim calcmode="lin" valueType="num">
                                      <p:cBhvr>
                                        <p:cTn id="43" dur="166" fill="hold" tmFilter="0.0,0.0; 0.25,0.07; 0.50,0.2; 0.75,0.467; 1.0,1.0">
                                          <p:stCondLst>
                                            <p:cond delay="0"/>
                                          </p:stCondLst>
                                        </p:cTn>
                                        <p:tgtEl>
                                          <p:spTgt spid="167"/>
                                        </p:tgtEl>
                                        <p:attrNameLst>
                                          <p:attrName>ppt_y</p:attrName>
                                        </p:attrNameLst>
                                      </p:cBhvr>
                                      <p:tavLst>
                                        <p:tav tm="0" fmla="#ppt_y-sin(pi*$)/3">
                                          <p:val>
                                            <p:fltVal val="0.5"/>
                                          </p:val>
                                        </p:tav>
                                        <p:tav tm="100000">
                                          <p:val>
                                            <p:fltVal val="1"/>
                                          </p:val>
                                        </p:tav>
                                      </p:tavLst>
                                    </p:anim>
                                    <p:anim calcmode="lin" valueType="num">
                                      <p:cBhvr>
                                        <p:cTn id="44" dur="166" fill="hold" tmFilter="0, 0; 0.125,0.2665; 0.25,0.4; 0.375,0.465; 0.5,0.5;  0.625,0.535; 0.75,0.6; 0.875,0.7335; 1,1">
                                          <p:stCondLst>
                                            <p:cond delay="166"/>
                                          </p:stCondLst>
                                        </p:cTn>
                                        <p:tgtEl>
                                          <p:spTgt spid="167"/>
                                        </p:tgtEl>
                                        <p:attrNameLst>
                                          <p:attrName>ppt_y</p:attrName>
                                        </p:attrNameLst>
                                      </p:cBhvr>
                                      <p:tavLst>
                                        <p:tav tm="0" fmla="#ppt_y-sin(pi*$)/9">
                                          <p:val>
                                            <p:fltVal val="0"/>
                                          </p:val>
                                        </p:tav>
                                        <p:tav tm="100000">
                                          <p:val>
                                            <p:fltVal val="1"/>
                                          </p:val>
                                        </p:tav>
                                      </p:tavLst>
                                    </p:anim>
                                    <p:anim calcmode="lin" valueType="num">
                                      <p:cBhvr>
                                        <p:cTn id="45" dur="83" fill="hold" tmFilter="0, 0; 0.125,0.2665; 0.25,0.4; 0.375,0.465; 0.5,0.5;  0.625,0.535; 0.75,0.6; 0.875,0.7335; 1,1">
                                          <p:stCondLst>
                                            <p:cond delay="331"/>
                                          </p:stCondLst>
                                        </p:cTn>
                                        <p:tgtEl>
                                          <p:spTgt spid="167"/>
                                        </p:tgtEl>
                                        <p:attrNameLst>
                                          <p:attrName>ppt_y</p:attrName>
                                        </p:attrNameLst>
                                      </p:cBhvr>
                                      <p:tavLst>
                                        <p:tav tm="0" fmla="#ppt_y-sin(pi*$)/27">
                                          <p:val>
                                            <p:fltVal val="0"/>
                                          </p:val>
                                        </p:tav>
                                        <p:tav tm="100000">
                                          <p:val>
                                            <p:fltVal val="1"/>
                                          </p:val>
                                        </p:tav>
                                      </p:tavLst>
                                    </p:anim>
                                    <p:anim calcmode="lin" valueType="num">
                                      <p:cBhvr>
                                        <p:cTn id="46" dur="41" fill="hold" tmFilter="0, 0; 0.125,0.2665; 0.25,0.4; 0.375,0.465; 0.5,0.5;  0.625,0.535; 0.75,0.6; 0.875,0.7335; 1,1">
                                          <p:stCondLst>
                                            <p:cond delay="414"/>
                                          </p:stCondLst>
                                        </p:cTn>
                                        <p:tgtEl>
                                          <p:spTgt spid="167"/>
                                        </p:tgtEl>
                                        <p:attrNameLst>
                                          <p:attrName>ppt_y</p:attrName>
                                        </p:attrNameLst>
                                      </p:cBhvr>
                                      <p:tavLst>
                                        <p:tav tm="0" fmla="#ppt_y-sin(pi*$)/81">
                                          <p:val>
                                            <p:fltVal val="0"/>
                                          </p:val>
                                        </p:tav>
                                        <p:tav tm="100000">
                                          <p:val>
                                            <p:fltVal val="1"/>
                                          </p:val>
                                        </p:tav>
                                      </p:tavLst>
                                    </p:anim>
                                    <p:animScale>
                                      <p:cBhvr>
                                        <p:cTn id="47" dur="7" fill="hold">
                                          <p:stCondLst>
                                            <p:cond delay="163"/>
                                          </p:stCondLst>
                                        </p:cTn>
                                        <p:tgtEl>
                                          <p:spTgt spid="167"/>
                                        </p:tgtEl>
                                      </p:cBhvr>
                                      <p:to x="100000" y="60000"/>
                                    </p:animScale>
                                    <p:animScale>
                                      <p:cBhvr>
                                        <p:cTn id="48" dur="42" decel="50000" fill="hold">
                                          <p:stCondLst>
                                            <p:cond delay="169"/>
                                          </p:stCondLst>
                                        </p:cTn>
                                        <p:tgtEl>
                                          <p:spTgt spid="167"/>
                                        </p:tgtEl>
                                      </p:cBhvr>
                                      <p:to x="100000" y="100000"/>
                                    </p:animScale>
                                    <p:animScale>
                                      <p:cBhvr>
                                        <p:cTn id="49" dur="7" decel="50000" fill="hold">
                                          <p:stCondLst>
                                            <p:cond delay="328"/>
                                          </p:stCondLst>
                                        </p:cTn>
                                        <p:tgtEl>
                                          <p:spTgt spid="167"/>
                                        </p:tgtEl>
                                      </p:cBhvr>
                                      <p:to x="100000" y="80000"/>
                                    </p:animScale>
                                    <p:animScale>
                                      <p:cBhvr>
                                        <p:cTn id="50" dur="42" decel="50000" fill="hold">
                                          <p:stCondLst>
                                            <p:cond delay="335"/>
                                          </p:stCondLst>
                                        </p:cTn>
                                        <p:tgtEl>
                                          <p:spTgt spid="167"/>
                                        </p:tgtEl>
                                      </p:cBhvr>
                                      <p:to x="100000" y="100000"/>
                                    </p:animScale>
                                    <p:animScale>
                                      <p:cBhvr>
                                        <p:cTn id="51" dur="7" decel="50000" fill="hold">
                                          <p:stCondLst>
                                            <p:cond delay="411"/>
                                          </p:stCondLst>
                                        </p:cTn>
                                        <p:tgtEl>
                                          <p:spTgt spid="167"/>
                                        </p:tgtEl>
                                      </p:cBhvr>
                                      <p:to x="100000" y="90000"/>
                                    </p:animScale>
                                    <p:animScale>
                                      <p:cBhvr>
                                        <p:cTn id="52" dur="42" decel="50000" fill="hold">
                                          <p:stCondLst>
                                            <p:cond delay="417"/>
                                          </p:stCondLst>
                                        </p:cTn>
                                        <p:tgtEl>
                                          <p:spTgt spid="167"/>
                                        </p:tgtEl>
                                      </p:cBhvr>
                                      <p:to x="100000" y="100000"/>
                                    </p:animScale>
                                    <p:animScale>
                                      <p:cBhvr>
                                        <p:cTn id="53" dur="7" decel="50000" fill="hold">
                                          <p:stCondLst>
                                            <p:cond delay="452"/>
                                          </p:stCondLst>
                                        </p:cTn>
                                        <p:tgtEl>
                                          <p:spTgt spid="167"/>
                                        </p:tgtEl>
                                      </p:cBhvr>
                                      <p:to x="100000" y="95000"/>
                                    </p:animScale>
                                    <p:animScale>
                                      <p:cBhvr>
                                        <p:cTn id="54" dur="42" decel="50000" fill="hold">
                                          <p:stCondLst>
                                            <p:cond delay="459"/>
                                          </p:stCondLst>
                                        </p:cTn>
                                        <p:tgtEl>
                                          <p:spTgt spid="167"/>
                                        </p:tgtEl>
                                      </p:cBhvr>
                                      <p:to x="100000" y="100000"/>
                                    </p:animScale>
                                  </p:childTnLst>
                                </p:cTn>
                              </p:par>
                            </p:childTnLst>
                          </p:cTn>
                        </p:par>
                        <p:par>
                          <p:cTn id="55" fill="hold">
                            <p:stCondLst>
                              <p:cond delay="1500"/>
                            </p:stCondLst>
                            <p:childTnLst>
                              <p:par>
                                <p:cTn id="56" presetClass="entr" nodeType="afterEffect" presetSubtype="2" presetID="26" grpId="4" fill="hold">
                                  <p:stCondLst>
                                    <p:cond delay="0"/>
                                  </p:stCondLst>
                                  <p:iterate type="lt" backwards="0">
                                    <p:tmAbs val="0"/>
                                  </p:iterate>
                                  <p:childTnLst>
                                    <p:set>
                                      <p:cBhvr>
                                        <p:cTn id="57" fill="hold"/>
                                        <p:tgtEl>
                                          <p:spTgt spid="170"/>
                                        </p:tgtEl>
                                        <p:attrNameLst>
                                          <p:attrName>style.visibility</p:attrName>
                                        </p:attrNameLst>
                                      </p:cBhvr>
                                      <p:to>
                                        <p:strVal val="visible"/>
                                      </p:to>
                                    </p:set>
                                    <p:animEffect filter="wipe(down)" transition="in">
                                      <p:cBhvr>
                                        <p:cTn id="58" dur="145">
                                          <p:stCondLst>
                                            <p:cond delay="0"/>
                                          </p:stCondLst>
                                        </p:cTn>
                                        <p:tgtEl>
                                          <p:spTgt spid="170"/>
                                        </p:tgtEl>
                                      </p:cBhvr>
                                    </p:animEffect>
                                    <p:anim calcmode="lin" valueType="num">
                                      <p:cBhvr>
                                        <p:cTn id="59" dur="456" fill="hold" tmFilter="0,0; 0.14,0.36; 0.43,0.73; 0.71,0.91; 1.0,1.0">
                                          <p:stCondLst>
                                            <p:cond delay="0"/>
                                          </p:stCondLst>
                                        </p:cTn>
                                        <p:tgtEl>
                                          <p:spTgt spid="170"/>
                                        </p:tgtEl>
                                        <p:attrNameLst>
                                          <p:attrName>ppt_x</p:attrName>
                                        </p:attrNameLst>
                                      </p:cBhvr>
                                      <p:tavLst>
                                        <p:tav tm="0">
                                          <p:val>
                                            <p:strVal val="#ppt_x-0.25"/>
                                          </p:val>
                                        </p:tav>
                                        <p:tav tm="100000">
                                          <p:val>
                                            <p:strVal val="#ppt_x"/>
                                          </p:val>
                                        </p:tav>
                                      </p:tavLst>
                                    </p:anim>
                                    <p:anim calcmode="lin" valueType="num">
                                      <p:cBhvr>
                                        <p:cTn id="60" dur="166" fill="hold" tmFilter="0.0,0.0; 0.25,0.07; 0.50,0.2; 0.75,0.467; 1.0,1.0">
                                          <p:stCondLst>
                                            <p:cond delay="0"/>
                                          </p:stCondLst>
                                        </p:cTn>
                                        <p:tgtEl>
                                          <p:spTgt spid="170"/>
                                        </p:tgtEl>
                                        <p:attrNameLst>
                                          <p:attrName>ppt_y</p:attrName>
                                        </p:attrNameLst>
                                      </p:cBhvr>
                                      <p:tavLst>
                                        <p:tav tm="0" fmla="#ppt_y-sin(pi*$)/3">
                                          <p:val>
                                            <p:fltVal val="0.5"/>
                                          </p:val>
                                        </p:tav>
                                        <p:tav tm="100000">
                                          <p:val>
                                            <p:fltVal val="1"/>
                                          </p:val>
                                        </p:tav>
                                      </p:tavLst>
                                    </p:anim>
                                    <p:anim calcmode="lin" valueType="num">
                                      <p:cBhvr>
                                        <p:cTn id="61" dur="166" fill="hold" tmFilter="0, 0; 0.125,0.2665; 0.25,0.4; 0.375,0.465; 0.5,0.5;  0.625,0.535; 0.75,0.6; 0.875,0.7335; 1,1">
                                          <p:stCondLst>
                                            <p:cond delay="166"/>
                                          </p:stCondLst>
                                        </p:cTn>
                                        <p:tgtEl>
                                          <p:spTgt spid="170"/>
                                        </p:tgtEl>
                                        <p:attrNameLst>
                                          <p:attrName>ppt_y</p:attrName>
                                        </p:attrNameLst>
                                      </p:cBhvr>
                                      <p:tavLst>
                                        <p:tav tm="0" fmla="#ppt_y-sin(pi*$)/9">
                                          <p:val>
                                            <p:fltVal val="0"/>
                                          </p:val>
                                        </p:tav>
                                        <p:tav tm="100000">
                                          <p:val>
                                            <p:fltVal val="1"/>
                                          </p:val>
                                        </p:tav>
                                      </p:tavLst>
                                    </p:anim>
                                    <p:anim calcmode="lin" valueType="num">
                                      <p:cBhvr>
                                        <p:cTn id="62" dur="83" fill="hold" tmFilter="0, 0; 0.125,0.2665; 0.25,0.4; 0.375,0.465; 0.5,0.5;  0.625,0.535; 0.75,0.6; 0.875,0.7335; 1,1">
                                          <p:stCondLst>
                                            <p:cond delay="331"/>
                                          </p:stCondLst>
                                        </p:cTn>
                                        <p:tgtEl>
                                          <p:spTgt spid="170"/>
                                        </p:tgtEl>
                                        <p:attrNameLst>
                                          <p:attrName>ppt_y</p:attrName>
                                        </p:attrNameLst>
                                      </p:cBhvr>
                                      <p:tavLst>
                                        <p:tav tm="0" fmla="#ppt_y-sin(pi*$)/27">
                                          <p:val>
                                            <p:fltVal val="0"/>
                                          </p:val>
                                        </p:tav>
                                        <p:tav tm="100000">
                                          <p:val>
                                            <p:fltVal val="1"/>
                                          </p:val>
                                        </p:tav>
                                      </p:tavLst>
                                    </p:anim>
                                    <p:anim calcmode="lin" valueType="num">
                                      <p:cBhvr>
                                        <p:cTn id="63" dur="41" fill="hold" tmFilter="0, 0; 0.125,0.2665; 0.25,0.4; 0.375,0.465; 0.5,0.5;  0.625,0.535; 0.75,0.6; 0.875,0.7335; 1,1">
                                          <p:stCondLst>
                                            <p:cond delay="414"/>
                                          </p:stCondLst>
                                        </p:cTn>
                                        <p:tgtEl>
                                          <p:spTgt spid="170"/>
                                        </p:tgtEl>
                                        <p:attrNameLst>
                                          <p:attrName>ppt_y</p:attrName>
                                        </p:attrNameLst>
                                      </p:cBhvr>
                                      <p:tavLst>
                                        <p:tav tm="0" fmla="#ppt_y-sin(pi*$)/81">
                                          <p:val>
                                            <p:fltVal val="0"/>
                                          </p:val>
                                        </p:tav>
                                        <p:tav tm="100000">
                                          <p:val>
                                            <p:fltVal val="1"/>
                                          </p:val>
                                        </p:tav>
                                      </p:tavLst>
                                    </p:anim>
                                    <p:animScale>
                                      <p:cBhvr>
                                        <p:cTn id="64" dur="7" fill="hold">
                                          <p:stCondLst>
                                            <p:cond delay="163"/>
                                          </p:stCondLst>
                                        </p:cTn>
                                        <p:tgtEl>
                                          <p:spTgt spid="170"/>
                                        </p:tgtEl>
                                      </p:cBhvr>
                                      <p:to x="100000" y="60000"/>
                                    </p:animScale>
                                    <p:animScale>
                                      <p:cBhvr>
                                        <p:cTn id="65" dur="42" decel="50000" fill="hold">
                                          <p:stCondLst>
                                            <p:cond delay="169"/>
                                          </p:stCondLst>
                                        </p:cTn>
                                        <p:tgtEl>
                                          <p:spTgt spid="170"/>
                                        </p:tgtEl>
                                      </p:cBhvr>
                                      <p:to x="100000" y="100000"/>
                                    </p:animScale>
                                    <p:animScale>
                                      <p:cBhvr>
                                        <p:cTn id="66" dur="7" decel="50000" fill="hold">
                                          <p:stCondLst>
                                            <p:cond delay="328"/>
                                          </p:stCondLst>
                                        </p:cTn>
                                        <p:tgtEl>
                                          <p:spTgt spid="170"/>
                                        </p:tgtEl>
                                      </p:cBhvr>
                                      <p:to x="100000" y="80000"/>
                                    </p:animScale>
                                    <p:animScale>
                                      <p:cBhvr>
                                        <p:cTn id="67" dur="42" decel="50000" fill="hold">
                                          <p:stCondLst>
                                            <p:cond delay="335"/>
                                          </p:stCondLst>
                                        </p:cTn>
                                        <p:tgtEl>
                                          <p:spTgt spid="170"/>
                                        </p:tgtEl>
                                      </p:cBhvr>
                                      <p:to x="100000" y="100000"/>
                                    </p:animScale>
                                    <p:animScale>
                                      <p:cBhvr>
                                        <p:cTn id="68" dur="7" decel="50000" fill="hold">
                                          <p:stCondLst>
                                            <p:cond delay="411"/>
                                          </p:stCondLst>
                                        </p:cTn>
                                        <p:tgtEl>
                                          <p:spTgt spid="170"/>
                                        </p:tgtEl>
                                      </p:cBhvr>
                                      <p:to x="100000" y="90000"/>
                                    </p:animScale>
                                    <p:animScale>
                                      <p:cBhvr>
                                        <p:cTn id="69" dur="42" decel="50000" fill="hold">
                                          <p:stCondLst>
                                            <p:cond delay="417"/>
                                          </p:stCondLst>
                                        </p:cTn>
                                        <p:tgtEl>
                                          <p:spTgt spid="170"/>
                                        </p:tgtEl>
                                      </p:cBhvr>
                                      <p:to x="100000" y="100000"/>
                                    </p:animScale>
                                    <p:animScale>
                                      <p:cBhvr>
                                        <p:cTn id="70" dur="7" decel="50000" fill="hold">
                                          <p:stCondLst>
                                            <p:cond delay="452"/>
                                          </p:stCondLst>
                                        </p:cTn>
                                        <p:tgtEl>
                                          <p:spTgt spid="170"/>
                                        </p:tgtEl>
                                      </p:cBhvr>
                                      <p:to x="100000" y="95000"/>
                                    </p:animScale>
                                    <p:animScale>
                                      <p:cBhvr>
                                        <p:cTn id="71" dur="42" decel="50000" fill="hold">
                                          <p:stCondLst>
                                            <p:cond delay="459"/>
                                          </p:stCondLst>
                                        </p:cTn>
                                        <p:tgtEl>
                                          <p:spTgt spid="170"/>
                                        </p:tgtEl>
                                      </p:cBhvr>
                                      <p:to x="100000" y="100000"/>
                                    </p:animScale>
                                  </p:childTnLst>
                                </p:cTn>
                              </p:par>
                            </p:childTnLst>
                          </p:cTn>
                        </p:par>
                        <p:par>
                          <p:cTn id="72" fill="hold">
                            <p:stCondLst>
                              <p:cond delay="2000"/>
                            </p:stCondLst>
                            <p:childTnLst>
                              <p:par>
                                <p:cTn id="73" presetClass="entr" nodeType="afterEffect" presetSubtype="8" presetID="26" grpId="5" fill="hold">
                                  <p:stCondLst>
                                    <p:cond delay="0"/>
                                  </p:stCondLst>
                                  <p:iterate type="lt" backwards="0">
                                    <p:tmAbs val="0"/>
                                  </p:iterate>
                                  <p:childTnLst>
                                    <p:set>
                                      <p:cBhvr>
                                        <p:cTn id="74" fill="hold"/>
                                        <p:tgtEl>
                                          <p:spTgt spid="171"/>
                                        </p:tgtEl>
                                        <p:attrNameLst>
                                          <p:attrName>style.visibility</p:attrName>
                                        </p:attrNameLst>
                                      </p:cBhvr>
                                      <p:to>
                                        <p:strVal val="visible"/>
                                      </p:to>
                                    </p:set>
                                    <p:animEffect filter="wipe(down)" transition="in">
                                      <p:cBhvr>
                                        <p:cTn id="75" dur="145">
                                          <p:stCondLst>
                                            <p:cond delay="0"/>
                                          </p:stCondLst>
                                        </p:cTn>
                                        <p:tgtEl>
                                          <p:spTgt spid="171"/>
                                        </p:tgtEl>
                                      </p:cBhvr>
                                    </p:animEffect>
                                    <p:anim calcmode="lin" valueType="num">
                                      <p:cBhvr>
                                        <p:cTn id="76" dur="456" fill="hold" tmFilter="0,0; 0.14,0.36; 0.43,0.73; 0.71,0.91; 1.0,1.0">
                                          <p:stCondLst>
                                            <p:cond delay="0"/>
                                          </p:stCondLst>
                                        </p:cTn>
                                        <p:tgtEl>
                                          <p:spTgt spid="171"/>
                                        </p:tgtEl>
                                        <p:attrNameLst>
                                          <p:attrName>ppt_x</p:attrName>
                                        </p:attrNameLst>
                                      </p:cBhvr>
                                      <p:tavLst>
                                        <p:tav tm="0">
                                          <p:val>
                                            <p:strVal val="#ppt_x-0.25"/>
                                          </p:val>
                                        </p:tav>
                                        <p:tav tm="100000">
                                          <p:val>
                                            <p:strVal val="#ppt_x"/>
                                          </p:val>
                                        </p:tav>
                                      </p:tavLst>
                                    </p:anim>
                                    <p:anim calcmode="lin" valueType="num">
                                      <p:cBhvr>
                                        <p:cTn id="77" dur="166" fill="hold" tmFilter="0.0,0.0; 0.25,0.07; 0.50,0.2; 0.75,0.467; 1.0,1.0">
                                          <p:stCondLst>
                                            <p:cond delay="0"/>
                                          </p:stCondLst>
                                        </p:cTn>
                                        <p:tgtEl>
                                          <p:spTgt spid="171"/>
                                        </p:tgtEl>
                                        <p:attrNameLst>
                                          <p:attrName>ppt_y</p:attrName>
                                        </p:attrNameLst>
                                      </p:cBhvr>
                                      <p:tavLst>
                                        <p:tav tm="0" fmla="#ppt_y-sin(pi*$)/3">
                                          <p:val>
                                            <p:fltVal val="0.5"/>
                                          </p:val>
                                        </p:tav>
                                        <p:tav tm="100000">
                                          <p:val>
                                            <p:fltVal val="1"/>
                                          </p:val>
                                        </p:tav>
                                      </p:tavLst>
                                    </p:anim>
                                    <p:anim calcmode="lin" valueType="num">
                                      <p:cBhvr>
                                        <p:cTn id="78" dur="166" fill="hold" tmFilter="0, 0; 0.125,0.2665; 0.25,0.4; 0.375,0.465; 0.5,0.5;  0.625,0.535; 0.75,0.6; 0.875,0.7335; 1,1">
                                          <p:stCondLst>
                                            <p:cond delay="166"/>
                                          </p:stCondLst>
                                        </p:cTn>
                                        <p:tgtEl>
                                          <p:spTgt spid="171"/>
                                        </p:tgtEl>
                                        <p:attrNameLst>
                                          <p:attrName>ppt_y</p:attrName>
                                        </p:attrNameLst>
                                      </p:cBhvr>
                                      <p:tavLst>
                                        <p:tav tm="0" fmla="#ppt_y-sin(pi*$)/9">
                                          <p:val>
                                            <p:fltVal val="0"/>
                                          </p:val>
                                        </p:tav>
                                        <p:tav tm="100000">
                                          <p:val>
                                            <p:fltVal val="1"/>
                                          </p:val>
                                        </p:tav>
                                      </p:tavLst>
                                    </p:anim>
                                    <p:anim calcmode="lin" valueType="num">
                                      <p:cBhvr>
                                        <p:cTn id="79" dur="83" fill="hold" tmFilter="0, 0; 0.125,0.2665; 0.25,0.4; 0.375,0.465; 0.5,0.5;  0.625,0.535; 0.75,0.6; 0.875,0.7335; 1,1">
                                          <p:stCondLst>
                                            <p:cond delay="331"/>
                                          </p:stCondLst>
                                        </p:cTn>
                                        <p:tgtEl>
                                          <p:spTgt spid="171"/>
                                        </p:tgtEl>
                                        <p:attrNameLst>
                                          <p:attrName>ppt_y</p:attrName>
                                        </p:attrNameLst>
                                      </p:cBhvr>
                                      <p:tavLst>
                                        <p:tav tm="0" fmla="#ppt_y-sin(pi*$)/27">
                                          <p:val>
                                            <p:fltVal val="0"/>
                                          </p:val>
                                        </p:tav>
                                        <p:tav tm="100000">
                                          <p:val>
                                            <p:fltVal val="1"/>
                                          </p:val>
                                        </p:tav>
                                      </p:tavLst>
                                    </p:anim>
                                    <p:anim calcmode="lin" valueType="num">
                                      <p:cBhvr>
                                        <p:cTn id="80" dur="41" fill="hold" tmFilter="0, 0; 0.125,0.2665; 0.25,0.4; 0.375,0.465; 0.5,0.5;  0.625,0.535; 0.75,0.6; 0.875,0.7335; 1,1">
                                          <p:stCondLst>
                                            <p:cond delay="414"/>
                                          </p:stCondLst>
                                        </p:cTn>
                                        <p:tgtEl>
                                          <p:spTgt spid="171"/>
                                        </p:tgtEl>
                                        <p:attrNameLst>
                                          <p:attrName>ppt_y</p:attrName>
                                        </p:attrNameLst>
                                      </p:cBhvr>
                                      <p:tavLst>
                                        <p:tav tm="0" fmla="#ppt_y-sin(pi*$)/81">
                                          <p:val>
                                            <p:fltVal val="0"/>
                                          </p:val>
                                        </p:tav>
                                        <p:tav tm="100000">
                                          <p:val>
                                            <p:fltVal val="1"/>
                                          </p:val>
                                        </p:tav>
                                      </p:tavLst>
                                    </p:anim>
                                    <p:animScale>
                                      <p:cBhvr>
                                        <p:cTn id="81" dur="7" fill="hold">
                                          <p:stCondLst>
                                            <p:cond delay="163"/>
                                          </p:stCondLst>
                                        </p:cTn>
                                        <p:tgtEl>
                                          <p:spTgt spid="171"/>
                                        </p:tgtEl>
                                      </p:cBhvr>
                                      <p:to x="100000" y="60000"/>
                                    </p:animScale>
                                    <p:animScale>
                                      <p:cBhvr>
                                        <p:cTn id="82" dur="42" decel="50000" fill="hold">
                                          <p:stCondLst>
                                            <p:cond delay="169"/>
                                          </p:stCondLst>
                                        </p:cTn>
                                        <p:tgtEl>
                                          <p:spTgt spid="171"/>
                                        </p:tgtEl>
                                      </p:cBhvr>
                                      <p:to x="100000" y="100000"/>
                                    </p:animScale>
                                    <p:animScale>
                                      <p:cBhvr>
                                        <p:cTn id="83" dur="7" decel="50000" fill="hold">
                                          <p:stCondLst>
                                            <p:cond delay="328"/>
                                          </p:stCondLst>
                                        </p:cTn>
                                        <p:tgtEl>
                                          <p:spTgt spid="171"/>
                                        </p:tgtEl>
                                      </p:cBhvr>
                                      <p:to x="100000" y="80000"/>
                                    </p:animScale>
                                    <p:animScale>
                                      <p:cBhvr>
                                        <p:cTn id="84" dur="42" decel="50000" fill="hold">
                                          <p:stCondLst>
                                            <p:cond delay="335"/>
                                          </p:stCondLst>
                                        </p:cTn>
                                        <p:tgtEl>
                                          <p:spTgt spid="171"/>
                                        </p:tgtEl>
                                      </p:cBhvr>
                                      <p:to x="100000" y="100000"/>
                                    </p:animScale>
                                    <p:animScale>
                                      <p:cBhvr>
                                        <p:cTn id="85" dur="7" decel="50000" fill="hold">
                                          <p:stCondLst>
                                            <p:cond delay="411"/>
                                          </p:stCondLst>
                                        </p:cTn>
                                        <p:tgtEl>
                                          <p:spTgt spid="171"/>
                                        </p:tgtEl>
                                      </p:cBhvr>
                                      <p:to x="100000" y="90000"/>
                                    </p:animScale>
                                    <p:animScale>
                                      <p:cBhvr>
                                        <p:cTn id="86" dur="42" decel="50000" fill="hold">
                                          <p:stCondLst>
                                            <p:cond delay="417"/>
                                          </p:stCondLst>
                                        </p:cTn>
                                        <p:tgtEl>
                                          <p:spTgt spid="171"/>
                                        </p:tgtEl>
                                      </p:cBhvr>
                                      <p:to x="100000" y="100000"/>
                                    </p:animScale>
                                    <p:animScale>
                                      <p:cBhvr>
                                        <p:cTn id="87" dur="7" decel="50000" fill="hold">
                                          <p:stCondLst>
                                            <p:cond delay="452"/>
                                          </p:stCondLst>
                                        </p:cTn>
                                        <p:tgtEl>
                                          <p:spTgt spid="171"/>
                                        </p:tgtEl>
                                      </p:cBhvr>
                                      <p:to x="100000" y="95000"/>
                                    </p:animScale>
                                    <p:animScale>
                                      <p:cBhvr>
                                        <p:cTn id="88" dur="42" decel="50000" fill="hold">
                                          <p:stCondLst>
                                            <p:cond delay="459"/>
                                          </p:stCondLst>
                                        </p:cTn>
                                        <p:tgtEl>
                                          <p:spTgt spid="171"/>
                                        </p:tgtEl>
                                      </p:cBhvr>
                                      <p:to x="100000" y="100000"/>
                                    </p:animScale>
                                  </p:childTnLst>
                                </p:cTn>
                              </p:par>
                            </p:childTnLst>
                          </p:cTn>
                        </p:par>
                        <p:par>
                          <p:cTn id="89" fill="hold">
                            <p:stCondLst>
                              <p:cond delay="2500"/>
                            </p:stCondLst>
                            <p:childTnLst>
                              <p:par>
                                <p:cTn id="90" presetClass="entr" nodeType="afterEffect" presetSubtype="2" presetID="26" grpId="6" fill="hold">
                                  <p:stCondLst>
                                    <p:cond delay="0"/>
                                  </p:stCondLst>
                                  <p:iterate type="lt" backwards="0">
                                    <p:tmAbs val="0"/>
                                  </p:iterate>
                                  <p:childTnLst>
                                    <p:set>
                                      <p:cBhvr>
                                        <p:cTn id="91" fill="hold"/>
                                        <p:tgtEl>
                                          <p:spTgt spid="172"/>
                                        </p:tgtEl>
                                        <p:attrNameLst>
                                          <p:attrName>style.visibility</p:attrName>
                                        </p:attrNameLst>
                                      </p:cBhvr>
                                      <p:to>
                                        <p:strVal val="visible"/>
                                      </p:to>
                                    </p:set>
                                    <p:animEffect filter="wipe(down)" transition="in">
                                      <p:cBhvr>
                                        <p:cTn id="92" dur="145">
                                          <p:stCondLst>
                                            <p:cond delay="0"/>
                                          </p:stCondLst>
                                        </p:cTn>
                                        <p:tgtEl>
                                          <p:spTgt spid="172"/>
                                        </p:tgtEl>
                                      </p:cBhvr>
                                    </p:animEffect>
                                    <p:anim calcmode="lin" valueType="num">
                                      <p:cBhvr>
                                        <p:cTn id="93" dur="456" fill="hold" tmFilter="0,0; 0.14,0.36; 0.43,0.73; 0.71,0.91; 1.0,1.0">
                                          <p:stCondLst>
                                            <p:cond delay="0"/>
                                          </p:stCondLst>
                                        </p:cTn>
                                        <p:tgtEl>
                                          <p:spTgt spid="172"/>
                                        </p:tgtEl>
                                        <p:attrNameLst>
                                          <p:attrName>ppt_x</p:attrName>
                                        </p:attrNameLst>
                                      </p:cBhvr>
                                      <p:tavLst>
                                        <p:tav tm="0">
                                          <p:val>
                                            <p:strVal val="#ppt_x-0.25"/>
                                          </p:val>
                                        </p:tav>
                                        <p:tav tm="100000">
                                          <p:val>
                                            <p:strVal val="#ppt_x"/>
                                          </p:val>
                                        </p:tav>
                                      </p:tavLst>
                                    </p:anim>
                                    <p:anim calcmode="lin" valueType="num">
                                      <p:cBhvr>
                                        <p:cTn id="94" dur="166" fill="hold" tmFilter="0.0,0.0; 0.25,0.07; 0.50,0.2; 0.75,0.467; 1.0,1.0">
                                          <p:stCondLst>
                                            <p:cond delay="0"/>
                                          </p:stCondLst>
                                        </p:cTn>
                                        <p:tgtEl>
                                          <p:spTgt spid="172"/>
                                        </p:tgtEl>
                                        <p:attrNameLst>
                                          <p:attrName>ppt_y</p:attrName>
                                        </p:attrNameLst>
                                      </p:cBhvr>
                                      <p:tavLst>
                                        <p:tav tm="0" fmla="#ppt_y-sin(pi*$)/3">
                                          <p:val>
                                            <p:fltVal val="0.5"/>
                                          </p:val>
                                        </p:tav>
                                        <p:tav tm="100000">
                                          <p:val>
                                            <p:fltVal val="1"/>
                                          </p:val>
                                        </p:tav>
                                      </p:tavLst>
                                    </p:anim>
                                    <p:anim calcmode="lin" valueType="num">
                                      <p:cBhvr>
                                        <p:cTn id="95" dur="166" fill="hold" tmFilter="0, 0; 0.125,0.2665; 0.25,0.4; 0.375,0.465; 0.5,0.5;  0.625,0.535; 0.75,0.6; 0.875,0.7335; 1,1">
                                          <p:stCondLst>
                                            <p:cond delay="166"/>
                                          </p:stCondLst>
                                        </p:cTn>
                                        <p:tgtEl>
                                          <p:spTgt spid="172"/>
                                        </p:tgtEl>
                                        <p:attrNameLst>
                                          <p:attrName>ppt_y</p:attrName>
                                        </p:attrNameLst>
                                      </p:cBhvr>
                                      <p:tavLst>
                                        <p:tav tm="0" fmla="#ppt_y-sin(pi*$)/9">
                                          <p:val>
                                            <p:fltVal val="0"/>
                                          </p:val>
                                        </p:tav>
                                        <p:tav tm="100000">
                                          <p:val>
                                            <p:fltVal val="1"/>
                                          </p:val>
                                        </p:tav>
                                      </p:tavLst>
                                    </p:anim>
                                    <p:anim calcmode="lin" valueType="num">
                                      <p:cBhvr>
                                        <p:cTn id="96" dur="83" fill="hold" tmFilter="0, 0; 0.125,0.2665; 0.25,0.4; 0.375,0.465; 0.5,0.5;  0.625,0.535; 0.75,0.6; 0.875,0.7335; 1,1">
                                          <p:stCondLst>
                                            <p:cond delay="331"/>
                                          </p:stCondLst>
                                        </p:cTn>
                                        <p:tgtEl>
                                          <p:spTgt spid="172"/>
                                        </p:tgtEl>
                                        <p:attrNameLst>
                                          <p:attrName>ppt_y</p:attrName>
                                        </p:attrNameLst>
                                      </p:cBhvr>
                                      <p:tavLst>
                                        <p:tav tm="0" fmla="#ppt_y-sin(pi*$)/27">
                                          <p:val>
                                            <p:fltVal val="0"/>
                                          </p:val>
                                        </p:tav>
                                        <p:tav tm="100000">
                                          <p:val>
                                            <p:fltVal val="1"/>
                                          </p:val>
                                        </p:tav>
                                      </p:tavLst>
                                    </p:anim>
                                    <p:anim calcmode="lin" valueType="num">
                                      <p:cBhvr>
                                        <p:cTn id="97" dur="41" fill="hold" tmFilter="0, 0; 0.125,0.2665; 0.25,0.4; 0.375,0.465; 0.5,0.5;  0.625,0.535; 0.75,0.6; 0.875,0.7335; 1,1">
                                          <p:stCondLst>
                                            <p:cond delay="414"/>
                                          </p:stCondLst>
                                        </p:cTn>
                                        <p:tgtEl>
                                          <p:spTgt spid="172"/>
                                        </p:tgtEl>
                                        <p:attrNameLst>
                                          <p:attrName>ppt_y</p:attrName>
                                        </p:attrNameLst>
                                      </p:cBhvr>
                                      <p:tavLst>
                                        <p:tav tm="0" fmla="#ppt_y-sin(pi*$)/81">
                                          <p:val>
                                            <p:fltVal val="0"/>
                                          </p:val>
                                        </p:tav>
                                        <p:tav tm="100000">
                                          <p:val>
                                            <p:fltVal val="1"/>
                                          </p:val>
                                        </p:tav>
                                      </p:tavLst>
                                    </p:anim>
                                    <p:animScale>
                                      <p:cBhvr>
                                        <p:cTn id="98" dur="7" fill="hold">
                                          <p:stCondLst>
                                            <p:cond delay="163"/>
                                          </p:stCondLst>
                                        </p:cTn>
                                        <p:tgtEl>
                                          <p:spTgt spid="172"/>
                                        </p:tgtEl>
                                      </p:cBhvr>
                                      <p:to x="100000" y="60000"/>
                                    </p:animScale>
                                    <p:animScale>
                                      <p:cBhvr>
                                        <p:cTn id="99" dur="42" decel="50000" fill="hold">
                                          <p:stCondLst>
                                            <p:cond delay="169"/>
                                          </p:stCondLst>
                                        </p:cTn>
                                        <p:tgtEl>
                                          <p:spTgt spid="172"/>
                                        </p:tgtEl>
                                      </p:cBhvr>
                                      <p:to x="100000" y="100000"/>
                                    </p:animScale>
                                    <p:animScale>
                                      <p:cBhvr>
                                        <p:cTn id="100" dur="7" decel="50000" fill="hold">
                                          <p:stCondLst>
                                            <p:cond delay="328"/>
                                          </p:stCondLst>
                                        </p:cTn>
                                        <p:tgtEl>
                                          <p:spTgt spid="172"/>
                                        </p:tgtEl>
                                      </p:cBhvr>
                                      <p:to x="100000" y="80000"/>
                                    </p:animScale>
                                    <p:animScale>
                                      <p:cBhvr>
                                        <p:cTn id="101" dur="42" decel="50000" fill="hold">
                                          <p:stCondLst>
                                            <p:cond delay="335"/>
                                          </p:stCondLst>
                                        </p:cTn>
                                        <p:tgtEl>
                                          <p:spTgt spid="172"/>
                                        </p:tgtEl>
                                      </p:cBhvr>
                                      <p:to x="100000" y="100000"/>
                                    </p:animScale>
                                    <p:animScale>
                                      <p:cBhvr>
                                        <p:cTn id="102" dur="7" decel="50000" fill="hold">
                                          <p:stCondLst>
                                            <p:cond delay="411"/>
                                          </p:stCondLst>
                                        </p:cTn>
                                        <p:tgtEl>
                                          <p:spTgt spid="172"/>
                                        </p:tgtEl>
                                      </p:cBhvr>
                                      <p:to x="100000" y="90000"/>
                                    </p:animScale>
                                    <p:animScale>
                                      <p:cBhvr>
                                        <p:cTn id="103" dur="42" decel="50000" fill="hold">
                                          <p:stCondLst>
                                            <p:cond delay="417"/>
                                          </p:stCondLst>
                                        </p:cTn>
                                        <p:tgtEl>
                                          <p:spTgt spid="172"/>
                                        </p:tgtEl>
                                      </p:cBhvr>
                                      <p:to x="100000" y="100000"/>
                                    </p:animScale>
                                    <p:animScale>
                                      <p:cBhvr>
                                        <p:cTn id="104" dur="7" decel="50000" fill="hold">
                                          <p:stCondLst>
                                            <p:cond delay="452"/>
                                          </p:stCondLst>
                                        </p:cTn>
                                        <p:tgtEl>
                                          <p:spTgt spid="172"/>
                                        </p:tgtEl>
                                      </p:cBhvr>
                                      <p:to x="100000" y="95000"/>
                                    </p:animScale>
                                    <p:animScale>
                                      <p:cBhvr>
                                        <p:cTn id="105" dur="42" decel="50000" fill="hold">
                                          <p:stCondLst>
                                            <p:cond delay="459"/>
                                          </p:stCondLst>
                                        </p:cTn>
                                        <p:tgtEl>
                                          <p:spTgt spid="172"/>
                                        </p:tgtEl>
                                      </p:cBhvr>
                                      <p:to x="100000" y="100000"/>
                                    </p:animScale>
                                  </p:childTnLst>
                                </p:cTn>
                              </p:par>
                            </p:childTnLst>
                          </p:cTn>
                        </p:par>
                        <p:par>
                          <p:cTn id="106" fill="hold">
                            <p:stCondLst>
                              <p:cond delay="3000"/>
                            </p:stCondLst>
                            <p:childTnLst>
                              <p:par>
                                <p:cTn id="107" presetClass="entr" nodeType="afterEffect" presetSubtype="0" presetID="26" grpId="7" fill="hold">
                                  <p:stCondLst>
                                    <p:cond delay="0"/>
                                  </p:stCondLst>
                                  <p:iterate type="lt" backwards="0">
                                    <p:tmAbs val="0"/>
                                  </p:iterate>
                                  <p:childTnLst>
                                    <p:set>
                                      <p:cBhvr>
                                        <p:cTn id="108" fill="hold"/>
                                        <p:tgtEl>
                                          <p:spTgt spid="173"/>
                                        </p:tgtEl>
                                        <p:attrNameLst>
                                          <p:attrName>style.visibility</p:attrName>
                                        </p:attrNameLst>
                                      </p:cBhvr>
                                      <p:to>
                                        <p:strVal val="visible"/>
                                      </p:to>
                                    </p:set>
                                    <p:animEffect filter="wipe(down)" transition="in">
                                      <p:cBhvr>
                                        <p:cTn id="109" dur="145">
                                          <p:stCondLst>
                                            <p:cond delay="0"/>
                                          </p:stCondLst>
                                        </p:cTn>
                                        <p:tgtEl>
                                          <p:spTgt spid="173"/>
                                        </p:tgtEl>
                                      </p:cBhvr>
                                    </p:animEffect>
                                    <p:anim calcmode="lin" valueType="num">
                                      <p:cBhvr>
                                        <p:cTn id="110" dur="456" fill="hold" tmFilter="0,0; 0.14,0.36; 0.43,0.73; 0.71,0.91; 1.0,1.0">
                                          <p:stCondLst>
                                            <p:cond delay="0"/>
                                          </p:stCondLst>
                                        </p:cTn>
                                        <p:tgtEl>
                                          <p:spTgt spid="173"/>
                                        </p:tgtEl>
                                        <p:attrNameLst>
                                          <p:attrName>ppt_x</p:attrName>
                                        </p:attrNameLst>
                                      </p:cBhvr>
                                      <p:tavLst>
                                        <p:tav tm="0">
                                          <p:val>
                                            <p:strVal val="#ppt_x-0.25"/>
                                          </p:val>
                                        </p:tav>
                                        <p:tav tm="100000">
                                          <p:val>
                                            <p:strVal val="#ppt_x"/>
                                          </p:val>
                                        </p:tav>
                                      </p:tavLst>
                                    </p:anim>
                                    <p:anim calcmode="lin" valueType="num">
                                      <p:cBhvr>
                                        <p:cTn id="111" dur="166" fill="hold" tmFilter="0.0,0.0; 0.25,0.07; 0.50,0.2; 0.75,0.467; 1.0,1.0">
                                          <p:stCondLst>
                                            <p:cond delay="0"/>
                                          </p:stCondLst>
                                        </p:cTn>
                                        <p:tgtEl>
                                          <p:spTgt spid="173"/>
                                        </p:tgtEl>
                                        <p:attrNameLst>
                                          <p:attrName>ppt_y</p:attrName>
                                        </p:attrNameLst>
                                      </p:cBhvr>
                                      <p:tavLst>
                                        <p:tav tm="0" fmla="#ppt_y-sin(pi*$)/3">
                                          <p:val>
                                            <p:fltVal val="0.5"/>
                                          </p:val>
                                        </p:tav>
                                        <p:tav tm="100000">
                                          <p:val>
                                            <p:fltVal val="1"/>
                                          </p:val>
                                        </p:tav>
                                      </p:tavLst>
                                    </p:anim>
                                    <p:anim calcmode="lin" valueType="num">
                                      <p:cBhvr>
                                        <p:cTn id="112" dur="166" fill="hold" tmFilter="0, 0; 0.125,0.2665; 0.25,0.4; 0.375,0.465; 0.5,0.5;  0.625,0.535; 0.75,0.6; 0.875,0.7335; 1,1">
                                          <p:stCondLst>
                                            <p:cond delay="166"/>
                                          </p:stCondLst>
                                        </p:cTn>
                                        <p:tgtEl>
                                          <p:spTgt spid="173"/>
                                        </p:tgtEl>
                                        <p:attrNameLst>
                                          <p:attrName>ppt_y</p:attrName>
                                        </p:attrNameLst>
                                      </p:cBhvr>
                                      <p:tavLst>
                                        <p:tav tm="0" fmla="#ppt_y-sin(pi*$)/9">
                                          <p:val>
                                            <p:fltVal val="0"/>
                                          </p:val>
                                        </p:tav>
                                        <p:tav tm="100000">
                                          <p:val>
                                            <p:fltVal val="1"/>
                                          </p:val>
                                        </p:tav>
                                      </p:tavLst>
                                    </p:anim>
                                    <p:anim calcmode="lin" valueType="num">
                                      <p:cBhvr>
                                        <p:cTn id="113" dur="83" fill="hold" tmFilter="0, 0; 0.125,0.2665; 0.25,0.4; 0.375,0.465; 0.5,0.5;  0.625,0.535; 0.75,0.6; 0.875,0.7335; 1,1">
                                          <p:stCondLst>
                                            <p:cond delay="331"/>
                                          </p:stCondLst>
                                        </p:cTn>
                                        <p:tgtEl>
                                          <p:spTgt spid="173"/>
                                        </p:tgtEl>
                                        <p:attrNameLst>
                                          <p:attrName>ppt_y</p:attrName>
                                        </p:attrNameLst>
                                      </p:cBhvr>
                                      <p:tavLst>
                                        <p:tav tm="0" fmla="#ppt_y-sin(pi*$)/27">
                                          <p:val>
                                            <p:fltVal val="0"/>
                                          </p:val>
                                        </p:tav>
                                        <p:tav tm="100000">
                                          <p:val>
                                            <p:fltVal val="1"/>
                                          </p:val>
                                        </p:tav>
                                      </p:tavLst>
                                    </p:anim>
                                    <p:anim calcmode="lin" valueType="num">
                                      <p:cBhvr>
                                        <p:cTn id="114" dur="41" fill="hold" tmFilter="0, 0; 0.125,0.2665; 0.25,0.4; 0.375,0.465; 0.5,0.5;  0.625,0.535; 0.75,0.6; 0.875,0.7335; 1,1">
                                          <p:stCondLst>
                                            <p:cond delay="414"/>
                                          </p:stCondLst>
                                        </p:cTn>
                                        <p:tgtEl>
                                          <p:spTgt spid="173"/>
                                        </p:tgtEl>
                                        <p:attrNameLst>
                                          <p:attrName>ppt_y</p:attrName>
                                        </p:attrNameLst>
                                      </p:cBhvr>
                                      <p:tavLst>
                                        <p:tav tm="0" fmla="#ppt_y-sin(pi*$)/81">
                                          <p:val>
                                            <p:fltVal val="0"/>
                                          </p:val>
                                        </p:tav>
                                        <p:tav tm="100000">
                                          <p:val>
                                            <p:fltVal val="1"/>
                                          </p:val>
                                        </p:tav>
                                      </p:tavLst>
                                    </p:anim>
                                    <p:animScale>
                                      <p:cBhvr>
                                        <p:cTn id="115" dur="7" fill="hold">
                                          <p:stCondLst>
                                            <p:cond delay="163"/>
                                          </p:stCondLst>
                                        </p:cTn>
                                        <p:tgtEl>
                                          <p:spTgt spid="173"/>
                                        </p:tgtEl>
                                      </p:cBhvr>
                                      <p:to x="100000" y="60000"/>
                                    </p:animScale>
                                    <p:animScale>
                                      <p:cBhvr>
                                        <p:cTn id="116" dur="42" decel="50000" fill="hold">
                                          <p:stCondLst>
                                            <p:cond delay="169"/>
                                          </p:stCondLst>
                                        </p:cTn>
                                        <p:tgtEl>
                                          <p:spTgt spid="173"/>
                                        </p:tgtEl>
                                      </p:cBhvr>
                                      <p:to x="100000" y="100000"/>
                                    </p:animScale>
                                    <p:animScale>
                                      <p:cBhvr>
                                        <p:cTn id="117" dur="7" decel="50000" fill="hold">
                                          <p:stCondLst>
                                            <p:cond delay="328"/>
                                          </p:stCondLst>
                                        </p:cTn>
                                        <p:tgtEl>
                                          <p:spTgt spid="173"/>
                                        </p:tgtEl>
                                      </p:cBhvr>
                                      <p:to x="100000" y="80000"/>
                                    </p:animScale>
                                    <p:animScale>
                                      <p:cBhvr>
                                        <p:cTn id="118" dur="42" decel="50000" fill="hold">
                                          <p:stCondLst>
                                            <p:cond delay="335"/>
                                          </p:stCondLst>
                                        </p:cTn>
                                        <p:tgtEl>
                                          <p:spTgt spid="173"/>
                                        </p:tgtEl>
                                      </p:cBhvr>
                                      <p:to x="100000" y="100000"/>
                                    </p:animScale>
                                    <p:animScale>
                                      <p:cBhvr>
                                        <p:cTn id="119" dur="7" decel="50000" fill="hold">
                                          <p:stCondLst>
                                            <p:cond delay="411"/>
                                          </p:stCondLst>
                                        </p:cTn>
                                        <p:tgtEl>
                                          <p:spTgt spid="173"/>
                                        </p:tgtEl>
                                      </p:cBhvr>
                                      <p:to x="100000" y="90000"/>
                                    </p:animScale>
                                    <p:animScale>
                                      <p:cBhvr>
                                        <p:cTn id="120" dur="42" decel="50000" fill="hold">
                                          <p:stCondLst>
                                            <p:cond delay="417"/>
                                          </p:stCondLst>
                                        </p:cTn>
                                        <p:tgtEl>
                                          <p:spTgt spid="173"/>
                                        </p:tgtEl>
                                      </p:cBhvr>
                                      <p:to x="100000" y="100000"/>
                                    </p:animScale>
                                    <p:animScale>
                                      <p:cBhvr>
                                        <p:cTn id="121" dur="7" decel="50000" fill="hold">
                                          <p:stCondLst>
                                            <p:cond delay="452"/>
                                          </p:stCondLst>
                                        </p:cTn>
                                        <p:tgtEl>
                                          <p:spTgt spid="173"/>
                                        </p:tgtEl>
                                      </p:cBhvr>
                                      <p:to x="100000" y="95000"/>
                                    </p:animScale>
                                    <p:animScale>
                                      <p:cBhvr>
                                        <p:cTn id="122" dur="42" decel="50000" fill="hold">
                                          <p:stCondLst>
                                            <p:cond delay="459"/>
                                          </p:stCondLst>
                                        </p:cTn>
                                        <p:tgtEl>
                                          <p:spTgt spid="173"/>
                                        </p:tgtEl>
                                      </p:cBhvr>
                                      <p:to x="100000" y="100000"/>
                                    </p:animScale>
                                  </p:childTnLst>
                                </p:cTn>
                              </p:par>
                            </p:childTnLst>
                          </p:cTn>
                        </p:par>
                        <p:par>
                          <p:cTn id="123" fill="hold">
                            <p:stCondLst>
                              <p:cond delay="3500"/>
                            </p:stCondLst>
                            <p:childTnLst>
                              <p:par>
                                <p:cTn id="124" presetClass="entr" nodeType="afterEffect" presetSubtype="8" presetID="26" grpId="8" fill="hold">
                                  <p:stCondLst>
                                    <p:cond delay="0"/>
                                  </p:stCondLst>
                                  <p:iterate type="lt" backwards="0">
                                    <p:tmAbs val="0"/>
                                  </p:iterate>
                                  <p:childTnLst>
                                    <p:set>
                                      <p:cBhvr>
                                        <p:cTn id="125" fill="hold"/>
                                        <p:tgtEl>
                                          <p:spTgt spid="175"/>
                                        </p:tgtEl>
                                        <p:attrNameLst>
                                          <p:attrName>style.visibility</p:attrName>
                                        </p:attrNameLst>
                                      </p:cBhvr>
                                      <p:to>
                                        <p:strVal val="visible"/>
                                      </p:to>
                                    </p:set>
                                    <p:animEffect filter="wipe(down)" transition="in">
                                      <p:cBhvr>
                                        <p:cTn id="126" dur="145">
                                          <p:stCondLst>
                                            <p:cond delay="0"/>
                                          </p:stCondLst>
                                        </p:cTn>
                                        <p:tgtEl>
                                          <p:spTgt spid="175"/>
                                        </p:tgtEl>
                                      </p:cBhvr>
                                    </p:animEffect>
                                    <p:anim calcmode="lin" valueType="num">
                                      <p:cBhvr>
                                        <p:cTn id="127" dur="456" fill="hold" tmFilter="0,0; 0.14,0.36; 0.43,0.73; 0.71,0.91; 1.0,1.0">
                                          <p:stCondLst>
                                            <p:cond delay="0"/>
                                          </p:stCondLst>
                                        </p:cTn>
                                        <p:tgtEl>
                                          <p:spTgt spid="175"/>
                                        </p:tgtEl>
                                        <p:attrNameLst>
                                          <p:attrName>ppt_x</p:attrName>
                                        </p:attrNameLst>
                                      </p:cBhvr>
                                      <p:tavLst>
                                        <p:tav tm="0">
                                          <p:val>
                                            <p:strVal val="#ppt_x-0.25"/>
                                          </p:val>
                                        </p:tav>
                                        <p:tav tm="100000">
                                          <p:val>
                                            <p:strVal val="#ppt_x"/>
                                          </p:val>
                                        </p:tav>
                                      </p:tavLst>
                                    </p:anim>
                                    <p:anim calcmode="lin" valueType="num">
                                      <p:cBhvr>
                                        <p:cTn id="128" dur="166" fill="hold" tmFilter="0.0,0.0; 0.25,0.07; 0.50,0.2; 0.75,0.467; 1.0,1.0">
                                          <p:stCondLst>
                                            <p:cond delay="0"/>
                                          </p:stCondLst>
                                        </p:cTn>
                                        <p:tgtEl>
                                          <p:spTgt spid="175"/>
                                        </p:tgtEl>
                                        <p:attrNameLst>
                                          <p:attrName>ppt_y</p:attrName>
                                        </p:attrNameLst>
                                      </p:cBhvr>
                                      <p:tavLst>
                                        <p:tav tm="0" fmla="#ppt_y-sin(pi*$)/3">
                                          <p:val>
                                            <p:fltVal val="0.5"/>
                                          </p:val>
                                        </p:tav>
                                        <p:tav tm="100000">
                                          <p:val>
                                            <p:fltVal val="1"/>
                                          </p:val>
                                        </p:tav>
                                      </p:tavLst>
                                    </p:anim>
                                    <p:anim calcmode="lin" valueType="num">
                                      <p:cBhvr>
                                        <p:cTn id="129" dur="166" fill="hold" tmFilter="0, 0; 0.125,0.2665; 0.25,0.4; 0.375,0.465; 0.5,0.5;  0.625,0.535; 0.75,0.6; 0.875,0.7335; 1,1">
                                          <p:stCondLst>
                                            <p:cond delay="166"/>
                                          </p:stCondLst>
                                        </p:cTn>
                                        <p:tgtEl>
                                          <p:spTgt spid="175"/>
                                        </p:tgtEl>
                                        <p:attrNameLst>
                                          <p:attrName>ppt_y</p:attrName>
                                        </p:attrNameLst>
                                      </p:cBhvr>
                                      <p:tavLst>
                                        <p:tav tm="0" fmla="#ppt_y-sin(pi*$)/9">
                                          <p:val>
                                            <p:fltVal val="0"/>
                                          </p:val>
                                        </p:tav>
                                        <p:tav tm="100000">
                                          <p:val>
                                            <p:fltVal val="1"/>
                                          </p:val>
                                        </p:tav>
                                      </p:tavLst>
                                    </p:anim>
                                    <p:anim calcmode="lin" valueType="num">
                                      <p:cBhvr>
                                        <p:cTn id="130" dur="83" fill="hold" tmFilter="0, 0; 0.125,0.2665; 0.25,0.4; 0.375,0.465; 0.5,0.5;  0.625,0.535; 0.75,0.6; 0.875,0.7335; 1,1">
                                          <p:stCondLst>
                                            <p:cond delay="331"/>
                                          </p:stCondLst>
                                        </p:cTn>
                                        <p:tgtEl>
                                          <p:spTgt spid="175"/>
                                        </p:tgtEl>
                                        <p:attrNameLst>
                                          <p:attrName>ppt_y</p:attrName>
                                        </p:attrNameLst>
                                      </p:cBhvr>
                                      <p:tavLst>
                                        <p:tav tm="0" fmla="#ppt_y-sin(pi*$)/27">
                                          <p:val>
                                            <p:fltVal val="0"/>
                                          </p:val>
                                        </p:tav>
                                        <p:tav tm="100000">
                                          <p:val>
                                            <p:fltVal val="1"/>
                                          </p:val>
                                        </p:tav>
                                      </p:tavLst>
                                    </p:anim>
                                    <p:anim calcmode="lin" valueType="num">
                                      <p:cBhvr>
                                        <p:cTn id="131" dur="41" fill="hold" tmFilter="0, 0; 0.125,0.2665; 0.25,0.4; 0.375,0.465; 0.5,0.5;  0.625,0.535; 0.75,0.6; 0.875,0.7335; 1,1">
                                          <p:stCondLst>
                                            <p:cond delay="414"/>
                                          </p:stCondLst>
                                        </p:cTn>
                                        <p:tgtEl>
                                          <p:spTgt spid="175"/>
                                        </p:tgtEl>
                                        <p:attrNameLst>
                                          <p:attrName>ppt_y</p:attrName>
                                        </p:attrNameLst>
                                      </p:cBhvr>
                                      <p:tavLst>
                                        <p:tav tm="0" fmla="#ppt_y-sin(pi*$)/81">
                                          <p:val>
                                            <p:fltVal val="0"/>
                                          </p:val>
                                        </p:tav>
                                        <p:tav tm="100000">
                                          <p:val>
                                            <p:fltVal val="1"/>
                                          </p:val>
                                        </p:tav>
                                      </p:tavLst>
                                    </p:anim>
                                    <p:animScale>
                                      <p:cBhvr>
                                        <p:cTn id="132" dur="7" fill="hold">
                                          <p:stCondLst>
                                            <p:cond delay="163"/>
                                          </p:stCondLst>
                                        </p:cTn>
                                        <p:tgtEl>
                                          <p:spTgt spid="175"/>
                                        </p:tgtEl>
                                      </p:cBhvr>
                                      <p:to x="100000" y="60000"/>
                                    </p:animScale>
                                    <p:animScale>
                                      <p:cBhvr>
                                        <p:cTn id="133" dur="42" decel="50000" fill="hold">
                                          <p:stCondLst>
                                            <p:cond delay="169"/>
                                          </p:stCondLst>
                                        </p:cTn>
                                        <p:tgtEl>
                                          <p:spTgt spid="175"/>
                                        </p:tgtEl>
                                      </p:cBhvr>
                                      <p:to x="100000" y="100000"/>
                                    </p:animScale>
                                    <p:animScale>
                                      <p:cBhvr>
                                        <p:cTn id="134" dur="7" decel="50000" fill="hold">
                                          <p:stCondLst>
                                            <p:cond delay="328"/>
                                          </p:stCondLst>
                                        </p:cTn>
                                        <p:tgtEl>
                                          <p:spTgt spid="175"/>
                                        </p:tgtEl>
                                      </p:cBhvr>
                                      <p:to x="100000" y="80000"/>
                                    </p:animScale>
                                    <p:animScale>
                                      <p:cBhvr>
                                        <p:cTn id="135" dur="42" decel="50000" fill="hold">
                                          <p:stCondLst>
                                            <p:cond delay="335"/>
                                          </p:stCondLst>
                                        </p:cTn>
                                        <p:tgtEl>
                                          <p:spTgt spid="175"/>
                                        </p:tgtEl>
                                      </p:cBhvr>
                                      <p:to x="100000" y="100000"/>
                                    </p:animScale>
                                    <p:animScale>
                                      <p:cBhvr>
                                        <p:cTn id="136" dur="7" decel="50000" fill="hold">
                                          <p:stCondLst>
                                            <p:cond delay="411"/>
                                          </p:stCondLst>
                                        </p:cTn>
                                        <p:tgtEl>
                                          <p:spTgt spid="175"/>
                                        </p:tgtEl>
                                      </p:cBhvr>
                                      <p:to x="100000" y="90000"/>
                                    </p:animScale>
                                    <p:animScale>
                                      <p:cBhvr>
                                        <p:cTn id="137" dur="42" decel="50000" fill="hold">
                                          <p:stCondLst>
                                            <p:cond delay="417"/>
                                          </p:stCondLst>
                                        </p:cTn>
                                        <p:tgtEl>
                                          <p:spTgt spid="175"/>
                                        </p:tgtEl>
                                      </p:cBhvr>
                                      <p:to x="100000" y="100000"/>
                                    </p:animScale>
                                    <p:animScale>
                                      <p:cBhvr>
                                        <p:cTn id="138" dur="7" decel="50000" fill="hold">
                                          <p:stCondLst>
                                            <p:cond delay="452"/>
                                          </p:stCondLst>
                                        </p:cTn>
                                        <p:tgtEl>
                                          <p:spTgt spid="175"/>
                                        </p:tgtEl>
                                      </p:cBhvr>
                                      <p:to x="100000" y="95000"/>
                                    </p:animScale>
                                    <p:animScale>
                                      <p:cBhvr>
                                        <p:cTn id="139" dur="42" decel="50000" fill="hold">
                                          <p:stCondLst>
                                            <p:cond delay="459"/>
                                          </p:stCondLst>
                                        </p:cTn>
                                        <p:tgtEl>
                                          <p:spTgt spid="175"/>
                                        </p:tgtEl>
                                      </p:cBhvr>
                                      <p:to x="100000" y="100000"/>
                                    </p:animScale>
                                  </p:childTnLst>
                                </p:cTn>
                              </p:par>
                            </p:childTnLst>
                          </p:cTn>
                        </p:par>
                        <p:par>
                          <p:cTn id="140" fill="hold">
                            <p:stCondLst>
                              <p:cond delay="4000"/>
                            </p:stCondLst>
                            <p:childTnLst>
                              <p:par>
                                <p:cTn id="141" presetClass="entr" nodeType="afterEffect" presetSubtype="2" presetID="26" grpId="9" fill="hold">
                                  <p:stCondLst>
                                    <p:cond delay="0"/>
                                  </p:stCondLst>
                                  <p:iterate type="lt" backwards="0">
                                    <p:tmAbs val="0"/>
                                  </p:iterate>
                                  <p:childTnLst>
                                    <p:set>
                                      <p:cBhvr>
                                        <p:cTn id="142" fill="hold"/>
                                        <p:tgtEl>
                                          <p:spTgt spid="174"/>
                                        </p:tgtEl>
                                        <p:attrNameLst>
                                          <p:attrName>style.visibility</p:attrName>
                                        </p:attrNameLst>
                                      </p:cBhvr>
                                      <p:to>
                                        <p:strVal val="visible"/>
                                      </p:to>
                                    </p:set>
                                    <p:animEffect filter="wipe(down)" transition="in">
                                      <p:cBhvr>
                                        <p:cTn id="143" dur="145">
                                          <p:stCondLst>
                                            <p:cond delay="0"/>
                                          </p:stCondLst>
                                        </p:cTn>
                                        <p:tgtEl>
                                          <p:spTgt spid="174"/>
                                        </p:tgtEl>
                                      </p:cBhvr>
                                    </p:animEffect>
                                    <p:anim calcmode="lin" valueType="num">
                                      <p:cBhvr>
                                        <p:cTn id="144" dur="456" fill="hold" tmFilter="0,0; 0.14,0.36; 0.43,0.73; 0.71,0.91; 1.0,1.0">
                                          <p:stCondLst>
                                            <p:cond delay="0"/>
                                          </p:stCondLst>
                                        </p:cTn>
                                        <p:tgtEl>
                                          <p:spTgt spid="174"/>
                                        </p:tgtEl>
                                        <p:attrNameLst>
                                          <p:attrName>ppt_x</p:attrName>
                                        </p:attrNameLst>
                                      </p:cBhvr>
                                      <p:tavLst>
                                        <p:tav tm="0">
                                          <p:val>
                                            <p:strVal val="#ppt_x-0.25"/>
                                          </p:val>
                                        </p:tav>
                                        <p:tav tm="100000">
                                          <p:val>
                                            <p:strVal val="#ppt_x"/>
                                          </p:val>
                                        </p:tav>
                                      </p:tavLst>
                                    </p:anim>
                                    <p:anim calcmode="lin" valueType="num">
                                      <p:cBhvr>
                                        <p:cTn id="145" dur="166" fill="hold" tmFilter="0.0,0.0; 0.25,0.07; 0.50,0.2; 0.75,0.467; 1.0,1.0">
                                          <p:stCondLst>
                                            <p:cond delay="0"/>
                                          </p:stCondLst>
                                        </p:cTn>
                                        <p:tgtEl>
                                          <p:spTgt spid="174"/>
                                        </p:tgtEl>
                                        <p:attrNameLst>
                                          <p:attrName>ppt_y</p:attrName>
                                        </p:attrNameLst>
                                      </p:cBhvr>
                                      <p:tavLst>
                                        <p:tav tm="0" fmla="#ppt_y-sin(pi*$)/3">
                                          <p:val>
                                            <p:fltVal val="0.5"/>
                                          </p:val>
                                        </p:tav>
                                        <p:tav tm="100000">
                                          <p:val>
                                            <p:fltVal val="1"/>
                                          </p:val>
                                        </p:tav>
                                      </p:tavLst>
                                    </p:anim>
                                    <p:anim calcmode="lin" valueType="num">
                                      <p:cBhvr>
                                        <p:cTn id="146" dur="166" fill="hold" tmFilter="0, 0; 0.125,0.2665; 0.25,0.4; 0.375,0.465; 0.5,0.5;  0.625,0.535; 0.75,0.6; 0.875,0.7335; 1,1">
                                          <p:stCondLst>
                                            <p:cond delay="166"/>
                                          </p:stCondLst>
                                        </p:cTn>
                                        <p:tgtEl>
                                          <p:spTgt spid="174"/>
                                        </p:tgtEl>
                                        <p:attrNameLst>
                                          <p:attrName>ppt_y</p:attrName>
                                        </p:attrNameLst>
                                      </p:cBhvr>
                                      <p:tavLst>
                                        <p:tav tm="0" fmla="#ppt_y-sin(pi*$)/9">
                                          <p:val>
                                            <p:fltVal val="0"/>
                                          </p:val>
                                        </p:tav>
                                        <p:tav tm="100000">
                                          <p:val>
                                            <p:fltVal val="1"/>
                                          </p:val>
                                        </p:tav>
                                      </p:tavLst>
                                    </p:anim>
                                    <p:anim calcmode="lin" valueType="num">
                                      <p:cBhvr>
                                        <p:cTn id="147" dur="83" fill="hold" tmFilter="0, 0; 0.125,0.2665; 0.25,0.4; 0.375,0.465; 0.5,0.5;  0.625,0.535; 0.75,0.6; 0.875,0.7335; 1,1">
                                          <p:stCondLst>
                                            <p:cond delay="331"/>
                                          </p:stCondLst>
                                        </p:cTn>
                                        <p:tgtEl>
                                          <p:spTgt spid="174"/>
                                        </p:tgtEl>
                                        <p:attrNameLst>
                                          <p:attrName>ppt_y</p:attrName>
                                        </p:attrNameLst>
                                      </p:cBhvr>
                                      <p:tavLst>
                                        <p:tav tm="0" fmla="#ppt_y-sin(pi*$)/27">
                                          <p:val>
                                            <p:fltVal val="0"/>
                                          </p:val>
                                        </p:tav>
                                        <p:tav tm="100000">
                                          <p:val>
                                            <p:fltVal val="1"/>
                                          </p:val>
                                        </p:tav>
                                      </p:tavLst>
                                    </p:anim>
                                    <p:anim calcmode="lin" valueType="num">
                                      <p:cBhvr>
                                        <p:cTn id="148" dur="41" fill="hold" tmFilter="0, 0; 0.125,0.2665; 0.25,0.4; 0.375,0.465; 0.5,0.5;  0.625,0.535; 0.75,0.6; 0.875,0.7335; 1,1">
                                          <p:stCondLst>
                                            <p:cond delay="414"/>
                                          </p:stCondLst>
                                        </p:cTn>
                                        <p:tgtEl>
                                          <p:spTgt spid="174"/>
                                        </p:tgtEl>
                                        <p:attrNameLst>
                                          <p:attrName>ppt_y</p:attrName>
                                        </p:attrNameLst>
                                      </p:cBhvr>
                                      <p:tavLst>
                                        <p:tav tm="0" fmla="#ppt_y-sin(pi*$)/81">
                                          <p:val>
                                            <p:fltVal val="0"/>
                                          </p:val>
                                        </p:tav>
                                        <p:tav tm="100000">
                                          <p:val>
                                            <p:fltVal val="1"/>
                                          </p:val>
                                        </p:tav>
                                      </p:tavLst>
                                    </p:anim>
                                    <p:animScale>
                                      <p:cBhvr>
                                        <p:cTn id="149" dur="7" fill="hold">
                                          <p:stCondLst>
                                            <p:cond delay="163"/>
                                          </p:stCondLst>
                                        </p:cTn>
                                        <p:tgtEl>
                                          <p:spTgt spid="174"/>
                                        </p:tgtEl>
                                      </p:cBhvr>
                                      <p:to x="100000" y="60000"/>
                                    </p:animScale>
                                    <p:animScale>
                                      <p:cBhvr>
                                        <p:cTn id="150" dur="42" decel="50000" fill="hold">
                                          <p:stCondLst>
                                            <p:cond delay="169"/>
                                          </p:stCondLst>
                                        </p:cTn>
                                        <p:tgtEl>
                                          <p:spTgt spid="174"/>
                                        </p:tgtEl>
                                      </p:cBhvr>
                                      <p:to x="100000" y="100000"/>
                                    </p:animScale>
                                    <p:animScale>
                                      <p:cBhvr>
                                        <p:cTn id="151" dur="7" decel="50000" fill="hold">
                                          <p:stCondLst>
                                            <p:cond delay="328"/>
                                          </p:stCondLst>
                                        </p:cTn>
                                        <p:tgtEl>
                                          <p:spTgt spid="174"/>
                                        </p:tgtEl>
                                      </p:cBhvr>
                                      <p:to x="100000" y="80000"/>
                                    </p:animScale>
                                    <p:animScale>
                                      <p:cBhvr>
                                        <p:cTn id="152" dur="42" decel="50000" fill="hold">
                                          <p:stCondLst>
                                            <p:cond delay="335"/>
                                          </p:stCondLst>
                                        </p:cTn>
                                        <p:tgtEl>
                                          <p:spTgt spid="174"/>
                                        </p:tgtEl>
                                      </p:cBhvr>
                                      <p:to x="100000" y="100000"/>
                                    </p:animScale>
                                    <p:animScale>
                                      <p:cBhvr>
                                        <p:cTn id="153" dur="7" decel="50000" fill="hold">
                                          <p:stCondLst>
                                            <p:cond delay="411"/>
                                          </p:stCondLst>
                                        </p:cTn>
                                        <p:tgtEl>
                                          <p:spTgt spid="174"/>
                                        </p:tgtEl>
                                      </p:cBhvr>
                                      <p:to x="100000" y="90000"/>
                                    </p:animScale>
                                    <p:animScale>
                                      <p:cBhvr>
                                        <p:cTn id="154" dur="42" decel="50000" fill="hold">
                                          <p:stCondLst>
                                            <p:cond delay="417"/>
                                          </p:stCondLst>
                                        </p:cTn>
                                        <p:tgtEl>
                                          <p:spTgt spid="174"/>
                                        </p:tgtEl>
                                      </p:cBhvr>
                                      <p:to x="100000" y="100000"/>
                                    </p:animScale>
                                    <p:animScale>
                                      <p:cBhvr>
                                        <p:cTn id="155" dur="7" decel="50000" fill="hold">
                                          <p:stCondLst>
                                            <p:cond delay="452"/>
                                          </p:stCondLst>
                                        </p:cTn>
                                        <p:tgtEl>
                                          <p:spTgt spid="174"/>
                                        </p:tgtEl>
                                      </p:cBhvr>
                                      <p:to x="100000" y="95000"/>
                                    </p:animScale>
                                    <p:animScale>
                                      <p:cBhvr>
                                        <p:cTn id="156" dur="42" decel="50000" fill="hold">
                                          <p:stCondLst>
                                            <p:cond delay="459"/>
                                          </p:stCondLst>
                                        </p:cTn>
                                        <p:tgtEl>
                                          <p:spTgt spid="174"/>
                                        </p:tgtEl>
                                      </p:cBhvr>
                                      <p:to x="100000" y="100000"/>
                                    </p:animScale>
                                  </p:childTnLst>
                                </p:cTn>
                              </p:par>
                            </p:childTnLst>
                          </p:cTn>
                        </p:par>
                      </p:childTnLst>
                    </p:cTn>
                  </p:par>
                  <p:par>
                    <p:cTn id="157" fill="hold">
                      <p:stCondLst>
                        <p:cond delay="indefinite"/>
                      </p:stCondLst>
                      <p:childTnLst>
                        <p:par>
                          <p:cTn id="158" fill="hold">
                            <p:stCondLst>
                              <p:cond delay="0"/>
                            </p:stCondLst>
                            <p:childTnLst>
                              <p:par>
                                <p:cTn id="159" presetClass="entr" nodeType="clickEffect" presetSubtype="3" presetID="2" grpId="10" fill="hold">
                                  <p:stCondLst>
                                    <p:cond delay="0"/>
                                  </p:stCondLst>
                                  <p:iterate type="lt" backwards="0">
                                    <p:tmAbs val="0"/>
                                  </p:iterate>
                                  <p:childTnLst>
                                    <p:set>
                                      <p:cBhvr>
                                        <p:cTn id="160" fill="hold"/>
                                        <p:tgtEl>
                                          <p:spTgt spid="165">
                                            <p:bg/>
                                          </p:spTgt>
                                        </p:tgtEl>
                                        <p:attrNameLst>
                                          <p:attrName>style.visibility</p:attrName>
                                        </p:attrNameLst>
                                      </p:cBhvr>
                                      <p:to>
                                        <p:strVal val="visible"/>
                                      </p:to>
                                    </p:set>
                                    <p:anim calcmode="lin" valueType="num">
                                      <p:cBhvr>
                                        <p:cTn id="161" dur="1000" fill="hold"/>
                                        <p:tgtEl>
                                          <p:spTgt spid="165">
                                            <p:bg/>
                                          </p:spTgt>
                                        </p:tgtEl>
                                        <p:attrNameLst>
                                          <p:attrName>ppt_x</p:attrName>
                                        </p:attrNameLst>
                                      </p:cBhvr>
                                      <p:tavLst>
                                        <p:tav tm="0">
                                          <p:val>
                                            <p:strVal val="1+#ppt_w/2"/>
                                          </p:val>
                                        </p:tav>
                                        <p:tav tm="100000">
                                          <p:val>
                                            <p:strVal val="#ppt_x"/>
                                          </p:val>
                                        </p:tav>
                                      </p:tavLst>
                                    </p:anim>
                                    <p:anim calcmode="lin" valueType="num">
                                      <p:cBhvr>
                                        <p:cTn id="162" dur="1000" fill="hold"/>
                                        <p:tgtEl>
                                          <p:spTgt spid="165">
                                            <p:bg/>
                                          </p:spTgt>
                                        </p:tgtEl>
                                        <p:attrNameLst>
                                          <p:attrName>ppt_y</p:attrName>
                                        </p:attrNameLst>
                                      </p:cBhvr>
                                      <p:tavLst>
                                        <p:tav tm="0">
                                          <p:val>
                                            <p:strVal val="0-#ppt_h/2"/>
                                          </p:val>
                                        </p:tav>
                                        <p:tav tm="100000">
                                          <p:val>
                                            <p:strVal val="#ppt_y"/>
                                          </p:val>
                                        </p:tav>
                                      </p:tavLst>
                                    </p:anim>
                                  </p:childTnLst>
                                </p:cTn>
                              </p:par>
                              <p:par>
                                <p:cTn id="163" presetClass="entr" nodeType="withEffect" presetSubtype="3" presetID="2" grpId="10" fill="hold">
                                  <p:stCondLst>
                                    <p:cond delay="0"/>
                                  </p:stCondLst>
                                  <p:iterate type="lt" backwards="0">
                                    <p:tmAbs val="0"/>
                                  </p:iterate>
                                  <p:childTnLst>
                                    <p:set>
                                      <p:cBhvr>
                                        <p:cTn id="164" fill="hold"/>
                                        <p:tgtEl>
                                          <p:spTgt spid="165">
                                            <p:txEl>
                                              <p:pRg st="0" end="0"/>
                                            </p:txEl>
                                          </p:spTgt>
                                        </p:tgtEl>
                                        <p:attrNameLst>
                                          <p:attrName>style.visibility</p:attrName>
                                        </p:attrNameLst>
                                      </p:cBhvr>
                                      <p:to>
                                        <p:strVal val="visible"/>
                                      </p:to>
                                    </p:set>
                                    <p:anim calcmode="lin" valueType="num">
                                      <p:cBhvr>
                                        <p:cTn id="165" dur="1000" fill="hold"/>
                                        <p:tgtEl>
                                          <p:spTgt spid="165">
                                            <p:txEl>
                                              <p:pRg st="0" end="0"/>
                                            </p:txEl>
                                          </p:spTgt>
                                        </p:tgtEl>
                                        <p:attrNameLst>
                                          <p:attrName>ppt_x</p:attrName>
                                        </p:attrNameLst>
                                      </p:cBhvr>
                                      <p:tavLst>
                                        <p:tav tm="0">
                                          <p:val>
                                            <p:strVal val="1+#ppt_w/2"/>
                                          </p:val>
                                        </p:tav>
                                        <p:tav tm="100000">
                                          <p:val>
                                            <p:strVal val="#ppt_x"/>
                                          </p:val>
                                        </p:tav>
                                      </p:tavLst>
                                    </p:anim>
                                    <p:anim calcmode="lin" valueType="num">
                                      <p:cBhvr>
                                        <p:cTn id="166" dur="1000" fill="hold"/>
                                        <p:tgtEl>
                                          <p:spTgt spid="165">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167" fill="hold">
                      <p:stCondLst>
                        <p:cond delay="indefinite"/>
                      </p:stCondLst>
                      <p:childTnLst>
                        <p:par>
                          <p:cTn id="168" fill="hold">
                            <p:stCondLst>
                              <p:cond delay="0"/>
                            </p:stCondLst>
                            <p:childTnLst>
                              <p:par>
                                <p:cTn id="169" presetClass="entr" nodeType="clickEffect" presetSubtype="3" presetID="2" grpId="10" fill="hold">
                                  <p:stCondLst>
                                    <p:cond delay="0"/>
                                  </p:stCondLst>
                                  <p:iterate type="lt" backwards="0">
                                    <p:tmAbs val="0"/>
                                  </p:iterate>
                                  <p:childTnLst>
                                    <p:set>
                                      <p:cBhvr>
                                        <p:cTn id="170" fill="hold"/>
                                        <p:tgtEl>
                                          <p:spTgt spid="165">
                                            <p:txEl>
                                              <p:pRg st="1" end="1"/>
                                            </p:txEl>
                                          </p:spTgt>
                                        </p:tgtEl>
                                        <p:attrNameLst>
                                          <p:attrName>style.visibility</p:attrName>
                                        </p:attrNameLst>
                                      </p:cBhvr>
                                      <p:to>
                                        <p:strVal val="visible"/>
                                      </p:to>
                                    </p:set>
                                    <p:anim calcmode="lin" valueType="num">
                                      <p:cBhvr>
                                        <p:cTn id="171" dur="1000" fill="hold"/>
                                        <p:tgtEl>
                                          <p:spTgt spid="165">
                                            <p:txEl>
                                              <p:pRg st="1" end="1"/>
                                            </p:txEl>
                                          </p:spTgt>
                                        </p:tgtEl>
                                        <p:attrNameLst>
                                          <p:attrName>ppt_x</p:attrName>
                                        </p:attrNameLst>
                                      </p:cBhvr>
                                      <p:tavLst>
                                        <p:tav tm="0">
                                          <p:val>
                                            <p:strVal val="1+#ppt_w/2"/>
                                          </p:val>
                                        </p:tav>
                                        <p:tav tm="100000">
                                          <p:val>
                                            <p:strVal val="#ppt_x"/>
                                          </p:val>
                                        </p:tav>
                                      </p:tavLst>
                                    </p:anim>
                                    <p:anim calcmode="lin" valueType="num">
                                      <p:cBhvr>
                                        <p:cTn id="172" dur="1000" fill="hold"/>
                                        <p:tgtEl>
                                          <p:spTgt spid="165">
                                            <p:txEl>
                                              <p:pRg st="1" end="1"/>
                                            </p:txEl>
                                          </p:spTgt>
                                        </p:tgtEl>
                                        <p:attrNameLst>
                                          <p:attrName>ppt_y</p:attrName>
                                        </p:attrNameLst>
                                      </p:cBhvr>
                                      <p:tavLst>
                                        <p:tav tm="0">
                                          <p:val>
                                            <p:strVal val="0-#ppt_h/2"/>
                                          </p:val>
                                        </p:tav>
                                        <p:tav tm="100000">
                                          <p:val>
                                            <p:strVal val="#ppt_y"/>
                                          </p:val>
                                        </p:tav>
                                      </p:tavLst>
                                    </p:anim>
                                  </p:childTnLst>
                                </p:cTn>
                              </p:par>
                            </p:childTnLst>
                          </p:cTn>
                        </p:par>
                      </p:childTnLst>
                    </p:cTn>
                  </p:par>
                  <p:par>
                    <p:cTn id="173" fill="hold">
                      <p:stCondLst>
                        <p:cond delay="indefinite"/>
                      </p:stCondLst>
                      <p:childTnLst>
                        <p:par>
                          <p:cTn id="174" fill="hold">
                            <p:stCondLst>
                              <p:cond delay="0"/>
                            </p:stCondLst>
                            <p:childTnLst>
                              <p:par>
                                <p:cTn id="175" presetClass="entr" nodeType="clickEffect" presetSubtype="3" presetID="2" grpId="10" fill="hold">
                                  <p:stCondLst>
                                    <p:cond delay="0"/>
                                  </p:stCondLst>
                                  <p:iterate type="lt" backwards="0">
                                    <p:tmAbs val="0"/>
                                  </p:iterate>
                                  <p:childTnLst>
                                    <p:set>
                                      <p:cBhvr>
                                        <p:cTn id="176" fill="hold"/>
                                        <p:tgtEl>
                                          <p:spTgt spid="165">
                                            <p:txEl>
                                              <p:pRg st="2" end="2"/>
                                            </p:txEl>
                                          </p:spTgt>
                                        </p:tgtEl>
                                        <p:attrNameLst>
                                          <p:attrName>style.visibility</p:attrName>
                                        </p:attrNameLst>
                                      </p:cBhvr>
                                      <p:to>
                                        <p:strVal val="visible"/>
                                      </p:to>
                                    </p:set>
                                    <p:anim calcmode="lin" valueType="num">
                                      <p:cBhvr>
                                        <p:cTn id="177" dur="1000" fill="hold"/>
                                        <p:tgtEl>
                                          <p:spTgt spid="165">
                                            <p:txEl>
                                              <p:pRg st="2" end="2"/>
                                            </p:txEl>
                                          </p:spTgt>
                                        </p:tgtEl>
                                        <p:attrNameLst>
                                          <p:attrName>ppt_x</p:attrName>
                                        </p:attrNameLst>
                                      </p:cBhvr>
                                      <p:tavLst>
                                        <p:tav tm="0">
                                          <p:val>
                                            <p:strVal val="1+#ppt_w/2"/>
                                          </p:val>
                                        </p:tav>
                                        <p:tav tm="100000">
                                          <p:val>
                                            <p:strVal val="#ppt_x"/>
                                          </p:val>
                                        </p:tav>
                                      </p:tavLst>
                                    </p:anim>
                                    <p:anim calcmode="lin" valueType="num">
                                      <p:cBhvr>
                                        <p:cTn id="178" dur="1000" fill="hold"/>
                                        <p:tgtEl>
                                          <p:spTgt spid="165">
                                            <p:txEl>
                                              <p:pRg st="2" end="2"/>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72" grpId="6"/>
      <p:bldP build="whole" bldLvl="1" animBg="1" rev="0" advAuto="0" spid="171" grpId="5"/>
      <p:bldP build="whole" bldLvl="1" animBg="1" rev="0" advAuto="0" spid="169" grpId="2"/>
      <p:bldP build="whole" bldLvl="1" animBg="1" rev="0" advAuto="0" spid="173" grpId="7"/>
      <p:bldP build="whole" bldLvl="1" animBg="1" rev="0" advAuto="0" spid="175" grpId="8"/>
      <p:bldP build="whole" bldLvl="1" animBg="1" rev="0" advAuto="0" spid="174" grpId="9"/>
      <p:bldP build="p" bldLvl="5" animBg="1" rev="0" advAuto="0" spid="165" grpId="10"/>
      <p:bldP build="whole" bldLvl="1" animBg="1" rev="0" advAuto="0" spid="168" grpId="1"/>
      <p:bldP build="whole" bldLvl="1" animBg="1" rev="0" advAuto="0" spid="170" grpId="4"/>
      <p:bldP build="whole" bldLvl="1" animBg="1" rev="0" advAuto="0" spid="167" grpId="3"/>
    </p:bldLst>
  </p:timing>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7" name="What makes a listening lesson successful?"/>
          <p:cNvSpPr txBox="1"/>
          <p:nvPr>
            <p:ph type="title"/>
          </p:nvPr>
        </p:nvSpPr>
        <p:spPr>
          <a:prstGeom prst="rect">
            <a:avLst/>
          </a:prstGeom>
        </p:spPr>
        <p:txBody>
          <a:bodyPr/>
          <a:lstStyle/>
          <a:p>
            <a:pPr/>
            <a:r>
              <a:t>What makes a listening lesson successful?</a:t>
            </a:r>
          </a:p>
        </p:txBody>
      </p:sp>
      <p:sp>
        <p:nvSpPr>
          <p:cNvPr id="178" name="Discuss in groups what would make a successful listening lesson."/>
          <p:cNvSpPr txBox="1"/>
          <p:nvPr/>
        </p:nvSpPr>
        <p:spPr>
          <a:xfrm>
            <a:off x="488367" y="2885648"/>
            <a:ext cx="12028066" cy="546101"/>
          </a:xfrm>
          <a:prstGeom prst="rect">
            <a:avLst/>
          </a:prstGeom>
          <a:gradFill>
            <a:gsLst>
              <a:gs pos="0">
                <a:schemeClr val="accent2"/>
              </a:gs>
              <a:gs pos="100000">
                <a:schemeClr val="accent2">
                  <a:hueOff val="376119"/>
                  <a:satOff val="3650"/>
                  <a:lumOff val="-13970"/>
                </a:schemeClr>
              </a:gs>
            </a:gsLst>
            <a:lin ang="5400000"/>
          </a:gra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3000">
                <a:solidFill>
                  <a:srgbClr val="FFFFFF"/>
                </a:solidFill>
                <a:effectLst>
                  <a:outerShdw sx="100000" sy="100000" kx="0" ky="0" algn="b" rotWithShape="0" blurRad="25400" dist="12700" dir="5400000">
                    <a:srgbClr val="000000">
                      <a:alpha val="50000"/>
                    </a:srgbClr>
                  </a:outerShdw>
                </a:effectLst>
              </a:defRPr>
            </a:lvl1pPr>
          </a:lstStyle>
          <a:p>
            <a:pPr/>
            <a:r>
              <a:t>Discuss in groups what would make a successful listening lesson.</a:t>
            </a:r>
          </a:p>
        </p:txBody>
      </p:sp>
    </p:spTree>
  </p:cSld>
  <p:clrMapOvr>
    <a:masterClrMapping/>
  </p:clrMapOvr>
  <mc:AlternateContent xmlns:mc="http://schemas.openxmlformats.org/markup-compatibility/2006">
    <mc:Choice xmlns:p14="http://schemas.microsoft.com/office/powerpoint/2010/main" Requires="p14">
      <p:transition spd="slow" advClick="1" p14:dur="1500">
        <p14:warp dir="in"/>
      </p:transition>
    </mc:Choice>
    <mc:Fallback>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0" name="What makes a listening lesson successful?"/>
          <p:cNvSpPr txBox="1"/>
          <p:nvPr>
            <p:ph type="title"/>
          </p:nvPr>
        </p:nvSpPr>
        <p:spPr>
          <a:prstGeom prst="rect">
            <a:avLst/>
          </a:prstGeom>
        </p:spPr>
        <p:txBody>
          <a:bodyPr/>
          <a:lstStyle/>
          <a:p>
            <a:pPr/>
            <a:r>
              <a:t>What makes a listening lesson successful?</a:t>
            </a:r>
          </a:p>
        </p:txBody>
      </p:sp>
      <p:sp>
        <p:nvSpPr>
          <p:cNvPr id="181" name="Relevance of material…"/>
          <p:cNvSpPr txBox="1"/>
          <p:nvPr>
            <p:ph type="body" idx="1"/>
          </p:nvPr>
        </p:nvSpPr>
        <p:spPr>
          <a:xfrm>
            <a:off x="495300" y="2971800"/>
            <a:ext cx="12014200" cy="5524500"/>
          </a:xfrm>
          <a:prstGeom prst="rect">
            <a:avLst/>
          </a:prstGeom>
        </p:spPr>
        <p:txBody>
          <a:bodyPr/>
          <a:lstStyle/>
          <a:p>
            <a:pPr marL="472215" indent="-472215" defTabSz="572516">
              <a:spcBef>
                <a:spcPts val="3100"/>
              </a:spcBef>
              <a:buClr>
                <a:srgbClr val="A1A1A1"/>
              </a:buClr>
              <a:buSzPct val="100000"/>
              <a:buAutoNum type="arabicPeriod" startAt="1"/>
              <a:defRPr sz="2940"/>
            </a:pPr>
            <a:r>
              <a:t>Relevance of material</a:t>
            </a:r>
          </a:p>
          <a:p>
            <a:pPr marL="472215" indent="-472215" defTabSz="572516">
              <a:spcBef>
                <a:spcPts val="3100"/>
              </a:spcBef>
              <a:buClr>
                <a:srgbClr val="A1A1A1"/>
              </a:buClr>
              <a:buSzPct val="100000"/>
              <a:buAutoNum type="arabicPeriod" startAt="1"/>
              <a:defRPr sz="2940"/>
            </a:pPr>
            <a:r>
              <a:t>Contemporary quality (is it relevant today?)</a:t>
            </a:r>
          </a:p>
          <a:p>
            <a:pPr marL="472215" indent="-472215" defTabSz="572516">
              <a:spcBef>
                <a:spcPts val="3100"/>
              </a:spcBef>
              <a:buClr>
                <a:srgbClr val="A1A1A1"/>
              </a:buClr>
              <a:buSzPct val="100000"/>
              <a:buAutoNum type="arabicPeriod" startAt="1"/>
              <a:defRPr sz="2940"/>
            </a:pPr>
            <a:r>
              <a:t>Use of authentic material</a:t>
            </a:r>
          </a:p>
          <a:p>
            <a:pPr marL="472215" indent="-472215" defTabSz="572516">
              <a:spcBef>
                <a:spcPts val="3100"/>
              </a:spcBef>
              <a:buClr>
                <a:srgbClr val="A1A1A1"/>
              </a:buClr>
              <a:buSzPct val="100000"/>
              <a:buAutoNum type="arabicPeriod" startAt="1"/>
              <a:defRPr sz="2940"/>
            </a:pPr>
            <a:r>
              <a:t>Purpose of listening</a:t>
            </a:r>
          </a:p>
          <a:p>
            <a:pPr marL="472215" indent="-472215" defTabSz="572516">
              <a:spcBef>
                <a:spcPts val="3100"/>
              </a:spcBef>
              <a:buClr>
                <a:srgbClr val="A1A1A1"/>
              </a:buClr>
              <a:buSzPct val="100000"/>
              <a:buAutoNum type="arabicPeriod" startAt="1"/>
              <a:defRPr sz="2940"/>
            </a:pPr>
            <a:r>
              <a:t>Anticipated issues of listening</a:t>
            </a:r>
          </a:p>
          <a:p>
            <a:pPr marL="472215" indent="-472215" defTabSz="572516">
              <a:spcBef>
                <a:spcPts val="3100"/>
              </a:spcBef>
              <a:buClr>
                <a:srgbClr val="A1A1A1"/>
              </a:buClr>
              <a:buSzPct val="100000"/>
              <a:buAutoNum type="arabicPeriod" startAt="1"/>
              <a:defRPr sz="2940"/>
            </a:pPr>
            <a:r>
              <a:t>Interest with listening material</a:t>
            </a:r>
          </a:p>
          <a:p>
            <a:pPr marL="472215" indent="-472215" defTabSz="572516">
              <a:spcBef>
                <a:spcPts val="3100"/>
              </a:spcBef>
              <a:buClr>
                <a:srgbClr val="A1A1A1"/>
              </a:buClr>
              <a:buSzPct val="100000"/>
              <a:buAutoNum type="arabicPeriod" startAt="1"/>
              <a:defRPr sz="2940"/>
            </a:pPr>
            <a:r>
              <a:t>Mental fatigue</a:t>
            </a:r>
          </a:p>
        </p:txBody>
      </p:sp>
    </p:spTree>
  </p:cSld>
  <p:clrMapOvr>
    <a:masterClrMapping/>
  </p:clrMapOvr>
  <mc:AlternateContent xmlns:mc="http://schemas.openxmlformats.org/markup-compatibility/2006">
    <mc:Choice xmlns:p14="http://schemas.microsoft.com/office/powerpoint/2010/main" Requires="p14">
      <p:transition spd="slow" advClick="1" p14:dur="1500">
        <p:push dir="r"/>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2" presetID="15" grpId="1" fill="hold">
                                  <p:stCondLst>
                                    <p:cond delay="0"/>
                                  </p:stCondLst>
                                  <p:iterate type="el" backwards="0">
                                    <p:tmAbs val="0"/>
                                  </p:iterate>
                                  <p:childTnLst>
                                    <p:set>
                                      <p:cBhvr>
                                        <p:cTn id="6" fill="hold"/>
                                        <p:tgtEl>
                                          <p:spTgt spid="181">
                                            <p:bg/>
                                          </p:spTgt>
                                        </p:tgtEl>
                                        <p:attrNameLst>
                                          <p:attrName>style.visibility</p:attrName>
                                        </p:attrNameLst>
                                      </p:cBhvr>
                                      <p:to>
                                        <p:strVal val="visible"/>
                                      </p:to>
                                    </p:set>
                                    <p:anim calcmode="lin" valueType="num">
                                      <p:cBhvr>
                                        <p:cTn id="7" dur="1000" fill="hold"/>
                                        <p:tgtEl>
                                          <p:spTgt spid="181">
                                            <p:bg/>
                                          </p:spTgt>
                                        </p:tgtEl>
                                        <p:attrNameLst>
                                          <p:attrName>ppt_w</p:attrName>
                                        </p:attrNameLst>
                                      </p:cBhvr>
                                      <p:tavLst>
                                        <p:tav tm="0">
                                          <p:val>
                                            <p:fltVal val="0"/>
                                          </p:val>
                                        </p:tav>
                                        <p:tav tm="100000">
                                          <p:val>
                                            <p:strVal val="#ppt_w"/>
                                          </p:val>
                                        </p:tav>
                                      </p:tavLst>
                                    </p:anim>
                                    <p:anim calcmode="lin" valueType="num">
                                      <p:cBhvr>
                                        <p:cTn id="8" dur="1000" fill="hold"/>
                                        <p:tgtEl>
                                          <p:spTgt spid="181">
                                            <p:bg/>
                                          </p:spTgt>
                                        </p:tgtEl>
                                        <p:attrNameLst>
                                          <p:attrName>ppt_h</p:attrName>
                                        </p:attrNameLst>
                                      </p:cBhvr>
                                      <p:tavLst>
                                        <p:tav tm="0">
                                          <p:val>
                                            <p:fltVal val="0"/>
                                          </p:val>
                                        </p:tav>
                                        <p:tav tm="100000">
                                          <p:val>
                                            <p:strVal val="#ppt_h"/>
                                          </p:val>
                                        </p:tav>
                                      </p:tavLst>
                                    </p:anim>
                                    <p:anim calcmode="lin" valueType="num">
                                      <p:cBhvr>
                                        <p:cTn id="9" dur="1000" fill="hold"/>
                                        <p:tgtEl>
                                          <p:spTgt spid="181">
                                            <p:bg/>
                                          </p:spTgt>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81">
                                            <p:bg/>
                                          </p:spTgt>
                                        </p:tgtEl>
                                        <p:attrNameLst>
                                          <p:attrName>ppt_y</p:attrName>
                                        </p:attrNameLst>
                                      </p:cBhvr>
                                      <p:tavLst>
                                        <p:tav tm="0" fmla="#ppt_y+(sin(-2*pi*(1-$))*-#ppt_x+cos(-2*pi*(1-$))*(1-#ppt_y))*(1-$)">
                                          <p:val>
                                            <p:fltVal val="0"/>
                                          </p:val>
                                        </p:tav>
                                        <p:tav tm="100000">
                                          <p:val>
                                            <p:fltVal val="1"/>
                                          </p:val>
                                        </p:tav>
                                      </p:tavLst>
                                    </p:anim>
                                  </p:childTnLst>
                                </p:cTn>
                              </p:par>
                              <p:par>
                                <p:cTn id="11" presetClass="entr" nodeType="withEffect" presetSubtype="12" presetID="15" grpId="1" fill="hold">
                                  <p:stCondLst>
                                    <p:cond delay="0"/>
                                  </p:stCondLst>
                                  <p:iterate type="el" backwards="0">
                                    <p:tmAbs val="0"/>
                                  </p:iterate>
                                  <p:childTnLst>
                                    <p:set>
                                      <p:cBhvr>
                                        <p:cTn id="12" fill="hold"/>
                                        <p:tgtEl>
                                          <p:spTgt spid="181">
                                            <p:txEl>
                                              <p:pRg st="0" end="0"/>
                                            </p:txEl>
                                          </p:spTgt>
                                        </p:tgtEl>
                                        <p:attrNameLst>
                                          <p:attrName>style.visibility</p:attrName>
                                        </p:attrNameLst>
                                      </p:cBhvr>
                                      <p:to>
                                        <p:strVal val="visible"/>
                                      </p:to>
                                    </p:set>
                                    <p:anim calcmode="lin" valueType="num">
                                      <p:cBhvr>
                                        <p:cTn id="13" dur="1000" fill="hold"/>
                                        <p:tgtEl>
                                          <p:spTgt spid="181">
                                            <p:txEl>
                                              <p:pRg st="0" end="0"/>
                                            </p:txEl>
                                          </p:spTgt>
                                        </p:tgtEl>
                                        <p:attrNameLst>
                                          <p:attrName>ppt_w</p:attrName>
                                        </p:attrNameLst>
                                      </p:cBhvr>
                                      <p:tavLst>
                                        <p:tav tm="0">
                                          <p:val>
                                            <p:fltVal val="0"/>
                                          </p:val>
                                        </p:tav>
                                        <p:tav tm="100000">
                                          <p:val>
                                            <p:strVal val="#ppt_w"/>
                                          </p:val>
                                        </p:tav>
                                      </p:tavLst>
                                    </p:anim>
                                    <p:anim calcmode="lin" valueType="num">
                                      <p:cBhvr>
                                        <p:cTn id="14" dur="1000" fill="hold"/>
                                        <p:tgtEl>
                                          <p:spTgt spid="181">
                                            <p:txEl>
                                              <p:pRg st="0" end="0"/>
                                            </p:txEl>
                                          </p:spTgt>
                                        </p:tgtEl>
                                        <p:attrNameLst>
                                          <p:attrName>ppt_h</p:attrName>
                                        </p:attrNameLst>
                                      </p:cBhvr>
                                      <p:tavLst>
                                        <p:tav tm="0">
                                          <p:val>
                                            <p:fltVal val="0"/>
                                          </p:val>
                                        </p:tav>
                                        <p:tav tm="100000">
                                          <p:val>
                                            <p:strVal val="#ppt_h"/>
                                          </p:val>
                                        </p:tav>
                                      </p:tavLst>
                                    </p:anim>
                                    <p:anim calcmode="lin" valueType="num">
                                      <p:cBhvr>
                                        <p:cTn id="15" dur="1000" fill="hold"/>
                                        <p:tgtEl>
                                          <p:spTgt spid="181">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181">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12" presetID="15" grpId="1" fill="hold">
                                  <p:stCondLst>
                                    <p:cond delay="0"/>
                                  </p:stCondLst>
                                  <p:iterate type="el" backwards="0">
                                    <p:tmAbs val="0"/>
                                  </p:iterate>
                                  <p:childTnLst>
                                    <p:set>
                                      <p:cBhvr>
                                        <p:cTn id="20" fill="hold"/>
                                        <p:tgtEl>
                                          <p:spTgt spid="181">
                                            <p:txEl>
                                              <p:pRg st="1" end="1"/>
                                            </p:txEl>
                                          </p:spTgt>
                                        </p:tgtEl>
                                        <p:attrNameLst>
                                          <p:attrName>style.visibility</p:attrName>
                                        </p:attrNameLst>
                                      </p:cBhvr>
                                      <p:to>
                                        <p:strVal val="visible"/>
                                      </p:to>
                                    </p:set>
                                    <p:anim calcmode="lin" valueType="num">
                                      <p:cBhvr>
                                        <p:cTn id="21" dur="1000" fill="hold"/>
                                        <p:tgtEl>
                                          <p:spTgt spid="181">
                                            <p:txEl>
                                              <p:pRg st="1" end="1"/>
                                            </p:txEl>
                                          </p:spTgt>
                                        </p:tgtEl>
                                        <p:attrNameLst>
                                          <p:attrName>ppt_w</p:attrName>
                                        </p:attrNameLst>
                                      </p:cBhvr>
                                      <p:tavLst>
                                        <p:tav tm="0">
                                          <p:val>
                                            <p:fltVal val="0"/>
                                          </p:val>
                                        </p:tav>
                                        <p:tav tm="100000">
                                          <p:val>
                                            <p:strVal val="#ppt_w"/>
                                          </p:val>
                                        </p:tav>
                                      </p:tavLst>
                                    </p:anim>
                                    <p:anim calcmode="lin" valueType="num">
                                      <p:cBhvr>
                                        <p:cTn id="22" dur="1000" fill="hold"/>
                                        <p:tgtEl>
                                          <p:spTgt spid="181">
                                            <p:txEl>
                                              <p:pRg st="1" end="1"/>
                                            </p:txEl>
                                          </p:spTgt>
                                        </p:tgtEl>
                                        <p:attrNameLst>
                                          <p:attrName>ppt_h</p:attrName>
                                        </p:attrNameLst>
                                      </p:cBhvr>
                                      <p:tavLst>
                                        <p:tav tm="0">
                                          <p:val>
                                            <p:fltVal val="0"/>
                                          </p:val>
                                        </p:tav>
                                        <p:tav tm="100000">
                                          <p:val>
                                            <p:strVal val="#ppt_h"/>
                                          </p:val>
                                        </p:tav>
                                      </p:tavLst>
                                    </p:anim>
                                    <p:anim calcmode="lin" valueType="num">
                                      <p:cBhvr>
                                        <p:cTn id="23" dur="1000" fill="hold"/>
                                        <p:tgtEl>
                                          <p:spTgt spid="181">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24" dur="1000" fill="hold"/>
                                        <p:tgtEl>
                                          <p:spTgt spid="181">
                                            <p:txEl>
                                              <p:pRg st="1" end="1"/>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5" fill="hold">
                      <p:stCondLst>
                        <p:cond delay="indefinite"/>
                      </p:stCondLst>
                      <p:childTnLst>
                        <p:par>
                          <p:cTn id="26" fill="hold">
                            <p:stCondLst>
                              <p:cond delay="0"/>
                            </p:stCondLst>
                            <p:childTnLst>
                              <p:par>
                                <p:cTn id="27" presetClass="entr" nodeType="clickEffect" presetSubtype="12" presetID="15" grpId="1" fill="hold">
                                  <p:stCondLst>
                                    <p:cond delay="0"/>
                                  </p:stCondLst>
                                  <p:iterate type="el" backwards="0">
                                    <p:tmAbs val="0"/>
                                  </p:iterate>
                                  <p:childTnLst>
                                    <p:set>
                                      <p:cBhvr>
                                        <p:cTn id="28" fill="hold"/>
                                        <p:tgtEl>
                                          <p:spTgt spid="181">
                                            <p:txEl>
                                              <p:pRg st="2" end="2"/>
                                            </p:txEl>
                                          </p:spTgt>
                                        </p:tgtEl>
                                        <p:attrNameLst>
                                          <p:attrName>style.visibility</p:attrName>
                                        </p:attrNameLst>
                                      </p:cBhvr>
                                      <p:to>
                                        <p:strVal val="visible"/>
                                      </p:to>
                                    </p:set>
                                    <p:anim calcmode="lin" valueType="num">
                                      <p:cBhvr>
                                        <p:cTn id="29" dur="1000" fill="hold"/>
                                        <p:tgtEl>
                                          <p:spTgt spid="181">
                                            <p:txEl>
                                              <p:pRg st="2" end="2"/>
                                            </p:txEl>
                                          </p:spTgt>
                                        </p:tgtEl>
                                        <p:attrNameLst>
                                          <p:attrName>ppt_w</p:attrName>
                                        </p:attrNameLst>
                                      </p:cBhvr>
                                      <p:tavLst>
                                        <p:tav tm="0">
                                          <p:val>
                                            <p:fltVal val="0"/>
                                          </p:val>
                                        </p:tav>
                                        <p:tav tm="100000">
                                          <p:val>
                                            <p:strVal val="#ppt_w"/>
                                          </p:val>
                                        </p:tav>
                                      </p:tavLst>
                                    </p:anim>
                                    <p:anim calcmode="lin" valueType="num">
                                      <p:cBhvr>
                                        <p:cTn id="30" dur="1000" fill="hold"/>
                                        <p:tgtEl>
                                          <p:spTgt spid="181">
                                            <p:txEl>
                                              <p:pRg st="2" end="2"/>
                                            </p:txEl>
                                          </p:spTgt>
                                        </p:tgtEl>
                                        <p:attrNameLst>
                                          <p:attrName>ppt_h</p:attrName>
                                        </p:attrNameLst>
                                      </p:cBhvr>
                                      <p:tavLst>
                                        <p:tav tm="0">
                                          <p:val>
                                            <p:fltVal val="0"/>
                                          </p:val>
                                        </p:tav>
                                        <p:tav tm="100000">
                                          <p:val>
                                            <p:strVal val="#ppt_h"/>
                                          </p:val>
                                        </p:tav>
                                      </p:tavLst>
                                    </p:anim>
                                    <p:anim calcmode="lin" valueType="num">
                                      <p:cBhvr>
                                        <p:cTn id="31" dur="1000" fill="hold"/>
                                        <p:tgtEl>
                                          <p:spTgt spid="181">
                                            <p:txEl>
                                              <p:pRg st="2" end="2"/>
                                            </p:txEl>
                                          </p:spTgt>
                                        </p:tgtEl>
                                        <p:attrNameLst>
                                          <p:attrName>ppt_x</p:attrName>
                                        </p:attrNameLst>
                                      </p:cBhvr>
                                      <p:tavLst>
                                        <p:tav tm="0" fmla="#ppt_x+(cos(-2*pi*(1-$))*-#ppt_x-sin(-2*pi*(1-$))*(1-#ppt_y))*(1-$)">
                                          <p:val>
                                            <p:fltVal val="0"/>
                                          </p:val>
                                        </p:tav>
                                        <p:tav tm="100000">
                                          <p:val>
                                            <p:fltVal val="1"/>
                                          </p:val>
                                        </p:tav>
                                      </p:tavLst>
                                    </p:anim>
                                    <p:anim calcmode="lin" valueType="num">
                                      <p:cBhvr>
                                        <p:cTn id="32" dur="1000" fill="hold"/>
                                        <p:tgtEl>
                                          <p:spTgt spid="181">
                                            <p:txEl>
                                              <p:pRg st="2" end="2"/>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3" fill="hold">
                      <p:stCondLst>
                        <p:cond delay="indefinite"/>
                      </p:stCondLst>
                      <p:childTnLst>
                        <p:par>
                          <p:cTn id="34" fill="hold">
                            <p:stCondLst>
                              <p:cond delay="0"/>
                            </p:stCondLst>
                            <p:childTnLst>
                              <p:par>
                                <p:cTn id="35" presetClass="entr" nodeType="clickEffect" presetSubtype="12" presetID="15" grpId="1" fill="hold">
                                  <p:stCondLst>
                                    <p:cond delay="0"/>
                                  </p:stCondLst>
                                  <p:iterate type="el" backwards="0">
                                    <p:tmAbs val="0"/>
                                  </p:iterate>
                                  <p:childTnLst>
                                    <p:set>
                                      <p:cBhvr>
                                        <p:cTn id="36" fill="hold"/>
                                        <p:tgtEl>
                                          <p:spTgt spid="181">
                                            <p:txEl>
                                              <p:pRg st="3" end="3"/>
                                            </p:txEl>
                                          </p:spTgt>
                                        </p:tgtEl>
                                        <p:attrNameLst>
                                          <p:attrName>style.visibility</p:attrName>
                                        </p:attrNameLst>
                                      </p:cBhvr>
                                      <p:to>
                                        <p:strVal val="visible"/>
                                      </p:to>
                                    </p:set>
                                    <p:anim calcmode="lin" valueType="num">
                                      <p:cBhvr>
                                        <p:cTn id="37" dur="1000" fill="hold"/>
                                        <p:tgtEl>
                                          <p:spTgt spid="181">
                                            <p:txEl>
                                              <p:pRg st="3" end="3"/>
                                            </p:txEl>
                                          </p:spTgt>
                                        </p:tgtEl>
                                        <p:attrNameLst>
                                          <p:attrName>ppt_w</p:attrName>
                                        </p:attrNameLst>
                                      </p:cBhvr>
                                      <p:tavLst>
                                        <p:tav tm="0">
                                          <p:val>
                                            <p:fltVal val="0"/>
                                          </p:val>
                                        </p:tav>
                                        <p:tav tm="100000">
                                          <p:val>
                                            <p:strVal val="#ppt_w"/>
                                          </p:val>
                                        </p:tav>
                                      </p:tavLst>
                                    </p:anim>
                                    <p:anim calcmode="lin" valueType="num">
                                      <p:cBhvr>
                                        <p:cTn id="38" dur="1000" fill="hold"/>
                                        <p:tgtEl>
                                          <p:spTgt spid="181">
                                            <p:txEl>
                                              <p:pRg st="3" end="3"/>
                                            </p:txEl>
                                          </p:spTgt>
                                        </p:tgtEl>
                                        <p:attrNameLst>
                                          <p:attrName>ppt_h</p:attrName>
                                        </p:attrNameLst>
                                      </p:cBhvr>
                                      <p:tavLst>
                                        <p:tav tm="0">
                                          <p:val>
                                            <p:fltVal val="0"/>
                                          </p:val>
                                        </p:tav>
                                        <p:tav tm="100000">
                                          <p:val>
                                            <p:strVal val="#ppt_h"/>
                                          </p:val>
                                        </p:tav>
                                      </p:tavLst>
                                    </p:anim>
                                    <p:anim calcmode="lin" valueType="num">
                                      <p:cBhvr>
                                        <p:cTn id="39" dur="1000" fill="hold"/>
                                        <p:tgtEl>
                                          <p:spTgt spid="181">
                                            <p:txEl>
                                              <p:pRg st="3" end="3"/>
                                            </p:txEl>
                                          </p:spTgt>
                                        </p:tgtEl>
                                        <p:attrNameLst>
                                          <p:attrName>ppt_x</p:attrName>
                                        </p:attrNameLst>
                                      </p:cBhvr>
                                      <p:tavLst>
                                        <p:tav tm="0" fmla="#ppt_x+(cos(-2*pi*(1-$))*-#ppt_x-sin(-2*pi*(1-$))*(1-#ppt_y))*(1-$)">
                                          <p:val>
                                            <p:fltVal val="0"/>
                                          </p:val>
                                        </p:tav>
                                        <p:tav tm="100000">
                                          <p:val>
                                            <p:fltVal val="1"/>
                                          </p:val>
                                        </p:tav>
                                      </p:tavLst>
                                    </p:anim>
                                    <p:anim calcmode="lin" valueType="num">
                                      <p:cBhvr>
                                        <p:cTn id="40" dur="1000" fill="hold"/>
                                        <p:tgtEl>
                                          <p:spTgt spid="181">
                                            <p:txEl>
                                              <p:pRg st="3" end="3"/>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1" fill="hold">
                      <p:stCondLst>
                        <p:cond delay="indefinite"/>
                      </p:stCondLst>
                      <p:childTnLst>
                        <p:par>
                          <p:cTn id="42" fill="hold">
                            <p:stCondLst>
                              <p:cond delay="0"/>
                            </p:stCondLst>
                            <p:childTnLst>
                              <p:par>
                                <p:cTn id="43" presetClass="entr" nodeType="clickEffect" presetSubtype="12" presetID="15" grpId="1" fill="hold">
                                  <p:stCondLst>
                                    <p:cond delay="0"/>
                                  </p:stCondLst>
                                  <p:iterate type="el" backwards="0">
                                    <p:tmAbs val="0"/>
                                  </p:iterate>
                                  <p:childTnLst>
                                    <p:set>
                                      <p:cBhvr>
                                        <p:cTn id="44" fill="hold"/>
                                        <p:tgtEl>
                                          <p:spTgt spid="181">
                                            <p:txEl>
                                              <p:pRg st="4" end="4"/>
                                            </p:txEl>
                                          </p:spTgt>
                                        </p:tgtEl>
                                        <p:attrNameLst>
                                          <p:attrName>style.visibility</p:attrName>
                                        </p:attrNameLst>
                                      </p:cBhvr>
                                      <p:to>
                                        <p:strVal val="visible"/>
                                      </p:to>
                                    </p:set>
                                    <p:anim calcmode="lin" valueType="num">
                                      <p:cBhvr>
                                        <p:cTn id="45" dur="1000" fill="hold"/>
                                        <p:tgtEl>
                                          <p:spTgt spid="181">
                                            <p:txEl>
                                              <p:pRg st="4" end="4"/>
                                            </p:txEl>
                                          </p:spTgt>
                                        </p:tgtEl>
                                        <p:attrNameLst>
                                          <p:attrName>ppt_w</p:attrName>
                                        </p:attrNameLst>
                                      </p:cBhvr>
                                      <p:tavLst>
                                        <p:tav tm="0">
                                          <p:val>
                                            <p:fltVal val="0"/>
                                          </p:val>
                                        </p:tav>
                                        <p:tav tm="100000">
                                          <p:val>
                                            <p:strVal val="#ppt_w"/>
                                          </p:val>
                                        </p:tav>
                                      </p:tavLst>
                                    </p:anim>
                                    <p:anim calcmode="lin" valueType="num">
                                      <p:cBhvr>
                                        <p:cTn id="46" dur="1000" fill="hold"/>
                                        <p:tgtEl>
                                          <p:spTgt spid="181">
                                            <p:txEl>
                                              <p:pRg st="4" end="4"/>
                                            </p:txEl>
                                          </p:spTgt>
                                        </p:tgtEl>
                                        <p:attrNameLst>
                                          <p:attrName>ppt_h</p:attrName>
                                        </p:attrNameLst>
                                      </p:cBhvr>
                                      <p:tavLst>
                                        <p:tav tm="0">
                                          <p:val>
                                            <p:fltVal val="0"/>
                                          </p:val>
                                        </p:tav>
                                        <p:tav tm="100000">
                                          <p:val>
                                            <p:strVal val="#ppt_h"/>
                                          </p:val>
                                        </p:tav>
                                      </p:tavLst>
                                    </p:anim>
                                    <p:anim calcmode="lin" valueType="num">
                                      <p:cBhvr>
                                        <p:cTn id="47" dur="1000" fill="hold"/>
                                        <p:tgtEl>
                                          <p:spTgt spid="181">
                                            <p:txEl>
                                              <p:pRg st="4" end="4"/>
                                            </p:txEl>
                                          </p:spTgt>
                                        </p:tgtEl>
                                        <p:attrNameLst>
                                          <p:attrName>ppt_x</p:attrName>
                                        </p:attrNameLst>
                                      </p:cBhvr>
                                      <p:tavLst>
                                        <p:tav tm="0" fmla="#ppt_x+(cos(-2*pi*(1-$))*-#ppt_x-sin(-2*pi*(1-$))*(1-#ppt_y))*(1-$)">
                                          <p:val>
                                            <p:fltVal val="0"/>
                                          </p:val>
                                        </p:tav>
                                        <p:tav tm="100000">
                                          <p:val>
                                            <p:fltVal val="1"/>
                                          </p:val>
                                        </p:tav>
                                      </p:tavLst>
                                    </p:anim>
                                    <p:anim calcmode="lin" valueType="num">
                                      <p:cBhvr>
                                        <p:cTn id="48" dur="1000" fill="hold"/>
                                        <p:tgtEl>
                                          <p:spTgt spid="181">
                                            <p:txEl>
                                              <p:pRg st="4" end="4"/>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9" fill="hold">
                      <p:stCondLst>
                        <p:cond delay="indefinite"/>
                      </p:stCondLst>
                      <p:childTnLst>
                        <p:par>
                          <p:cTn id="50" fill="hold">
                            <p:stCondLst>
                              <p:cond delay="0"/>
                            </p:stCondLst>
                            <p:childTnLst>
                              <p:par>
                                <p:cTn id="51" presetClass="entr" nodeType="clickEffect" presetSubtype="12" presetID="15" grpId="1" fill="hold">
                                  <p:stCondLst>
                                    <p:cond delay="0"/>
                                  </p:stCondLst>
                                  <p:iterate type="el" backwards="0">
                                    <p:tmAbs val="0"/>
                                  </p:iterate>
                                  <p:childTnLst>
                                    <p:set>
                                      <p:cBhvr>
                                        <p:cTn id="52" fill="hold"/>
                                        <p:tgtEl>
                                          <p:spTgt spid="181">
                                            <p:txEl>
                                              <p:pRg st="5" end="5"/>
                                            </p:txEl>
                                          </p:spTgt>
                                        </p:tgtEl>
                                        <p:attrNameLst>
                                          <p:attrName>style.visibility</p:attrName>
                                        </p:attrNameLst>
                                      </p:cBhvr>
                                      <p:to>
                                        <p:strVal val="visible"/>
                                      </p:to>
                                    </p:set>
                                    <p:anim calcmode="lin" valueType="num">
                                      <p:cBhvr>
                                        <p:cTn id="53" dur="1000" fill="hold"/>
                                        <p:tgtEl>
                                          <p:spTgt spid="181">
                                            <p:txEl>
                                              <p:pRg st="5" end="5"/>
                                            </p:txEl>
                                          </p:spTgt>
                                        </p:tgtEl>
                                        <p:attrNameLst>
                                          <p:attrName>ppt_w</p:attrName>
                                        </p:attrNameLst>
                                      </p:cBhvr>
                                      <p:tavLst>
                                        <p:tav tm="0">
                                          <p:val>
                                            <p:fltVal val="0"/>
                                          </p:val>
                                        </p:tav>
                                        <p:tav tm="100000">
                                          <p:val>
                                            <p:strVal val="#ppt_w"/>
                                          </p:val>
                                        </p:tav>
                                      </p:tavLst>
                                    </p:anim>
                                    <p:anim calcmode="lin" valueType="num">
                                      <p:cBhvr>
                                        <p:cTn id="54" dur="1000" fill="hold"/>
                                        <p:tgtEl>
                                          <p:spTgt spid="181">
                                            <p:txEl>
                                              <p:pRg st="5" end="5"/>
                                            </p:txEl>
                                          </p:spTgt>
                                        </p:tgtEl>
                                        <p:attrNameLst>
                                          <p:attrName>ppt_h</p:attrName>
                                        </p:attrNameLst>
                                      </p:cBhvr>
                                      <p:tavLst>
                                        <p:tav tm="0">
                                          <p:val>
                                            <p:fltVal val="0"/>
                                          </p:val>
                                        </p:tav>
                                        <p:tav tm="100000">
                                          <p:val>
                                            <p:strVal val="#ppt_h"/>
                                          </p:val>
                                        </p:tav>
                                      </p:tavLst>
                                    </p:anim>
                                    <p:anim calcmode="lin" valueType="num">
                                      <p:cBhvr>
                                        <p:cTn id="55" dur="1000" fill="hold"/>
                                        <p:tgtEl>
                                          <p:spTgt spid="181">
                                            <p:txEl>
                                              <p:pRg st="5" end="5"/>
                                            </p:txEl>
                                          </p:spTgt>
                                        </p:tgtEl>
                                        <p:attrNameLst>
                                          <p:attrName>ppt_x</p:attrName>
                                        </p:attrNameLst>
                                      </p:cBhvr>
                                      <p:tavLst>
                                        <p:tav tm="0" fmla="#ppt_x+(cos(-2*pi*(1-$))*-#ppt_x-sin(-2*pi*(1-$))*(1-#ppt_y))*(1-$)">
                                          <p:val>
                                            <p:fltVal val="0"/>
                                          </p:val>
                                        </p:tav>
                                        <p:tav tm="100000">
                                          <p:val>
                                            <p:fltVal val="1"/>
                                          </p:val>
                                        </p:tav>
                                      </p:tavLst>
                                    </p:anim>
                                    <p:anim calcmode="lin" valueType="num">
                                      <p:cBhvr>
                                        <p:cTn id="56" dur="1000" fill="hold"/>
                                        <p:tgtEl>
                                          <p:spTgt spid="181">
                                            <p:txEl>
                                              <p:pRg st="5" end="5"/>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7" fill="hold">
                      <p:stCondLst>
                        <p:cond delay="indefinite"/>
                      </p:stCondLst>
                      <p:childTnLst>
                        <p:par>
                          <p:cTn id="58" fill="hold">
                            <p:stCondLst>
                              <p:cond delay="0"/>
                            </p:stCondLst>
                            <p:childTnLst>
                              <p:par>
                                <p:cTn id="59" presetClass="entr" nodeType="clickEffect" presetSubtype="12" presetID="15" grpId="1" fill="hold">
                                  <p:stCondLst>
                                    <p:cond delay="0"/>
                                  </p:stCondLst>
                                  <p:iterate type="el" backwards="0">
                                    <p:tmAbs val="0"/>
                                  </p:iterate>
                                  <p:childTnLst>
                                    <p:set>
                                      <p:cBhvr>
                                        <p:cTn id="60" fill="hold"/>
                                        <p:tgtEl>
                                          <p:spTgt spid="181">
                                            <p:txEl>
                                              <p:pRg st="6" end="6"/>
                                            </p:txEl>
                                          </p:spTgt>
                                        </p:tgtEl>
                                        <p:attrNameLst>
                                          <p:attrName>style.visibility</p:attrName>
                                        </p:attrNameLst>
                                      </p:cBhvr>
                                      <p:to>
                                        <p:strVal val="visible"/>
                                      </p:to>
                                    </p:set>
                                    <p:anim calcmode="lin" valueType="num">
                                      <p:cBhvr>
                                        <p:cTn id="61" dur="1000" fill="hold"/>
                                        <p:tgtEl>
                                          <p:spTgt spid="181">
                                            <p:txEl>
                                              <p:pRg st="6" end="6"/>
                                            </p:txEl>
                                          </p:spTgt>
                                        </p:tgtEl>
                                        <p:attrNameLst>
                                          <p:attrName>ppt_w</p:attrName>
                                        </p:attrNameLst>
                                      </p:cBhvr>
                                      <p:tavLst>
                                        <p:tav tm="0">
                                          <p:val>
                                            <p:fltVal val="0"/>
                                          </p:val>
                                        </p:tav>
                                        <p:tav tm="100000">
                                          <p:val>
                                            <p:strVal val="#ppt_w"/>
                                          </p:val>
                                        </p:tav>
                                      </p:tavLst>
                                    </p:anim>
                                    <p:anim calcmode="lin" valueType="num">
                                      <p:cBhvr>
                                        <p:cTn id="62" dur="1000" fill="hold"/>
                                        <p:tgtEl>
                                          <p:spTgt spid="181">
                                            <p:txEl>
                                              <p:pRg st="6" end="6"/>
                                            </p:txEl>
                                          </p:spTgt>
                                        </p:tgtEl>
                                        <p:attrNameLst>
                                          <p:attrName>ppt_h</p:attrName>
                                        </p:attrNameLst>
                                      </p:cBhvr>
                                      <p:tavLst>
                                        <p:tav tm="0">
                                          <p:val>
                                            <p:fltVal val="0"/>
                                          </p:val>
                                        </p:tav>
                                        <p:tav tm="100000">
                                          <p:val>
                                            <p:strVal val="#ppt_h"/>
                                          </p:val>
                                        </p:tav>
                                      </p:tavLst>
                                    </p:anim>
                                    <p:anim calcmode="lin" valueType="num">
                                      <p:cBhvr>
                                        <p:cTn id="63" dur="1000" fill="hold"/>
                                        <p:tgtEl>
                                          <p:spTgt spid="181">
                                            <p:txEl>
                                              <p:pRg st="6" end="6"/>
                                            </p:txEl>
                                          </p:spTgt>
                                        </p:tgtEl>
                                        <p:attrNameLst>
                                          <p:attrName>ppt_x</p:attrName>
                                        </p:attrNameLst>
                                      </p:cBhvr>
                                      <p:tavLst>
                                        <p:tav tm="0" fmla="#ppt_x+(cos(-2*pi*(1-$))*-#ppt_x-sin(-2*pi*(1-$))*(1-#ppt_y))*(1-$)">
                                          <p:val>
                                            <p:fltVal val="0"/>
                                          </p:val>
                                        </p:tav>
                                        <p:tav tm="100000">
                                          <p:val>
                                            <p:fltVal val="1"/>
                                          </p:val>
                                        </p:tav>
                                      </p:tavLst>
                                    </p:anim>
                                    <p:anim calcmode="lin" valueType="num">
                                      <p:cBhvr>
                                        <p:cTn id="64" dur="1000" fill="hold"/>
                                        <p:tgtEl>
                                          <p:spTgt spid="181">
                                            <p:txEl>
                                              <p:pRg st="6" end="6"/>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81" grpId="1"/>
    </p:bldLst>
  </p:timing>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3" name="What are the typical stages of a listening lesson?"/>
          <p:cNvSpPr txBox="1"/>
          <p:nvPr>
            <p:ph type="title"/>
          </p:nvPr>
        </p:nvSpPr>
        <p:spPr>
          <a:prstGeom prst="rect">
            <a:avLst/>
          </a:prstGeom>
        </p:spPr>
        <p:txBody>
          <a:bodyPr/>
          <a:lstStyle/>
          <a:p>
            <a:pPr/>
            <a:r>
              <a:t>What are the typical stages of a listening lesson?</a:t>
            </a:r>
          </a:p>
        </p:txBody>
      </p:sp>
      <p:sp>
        <p:nvSpPr>
          <p:cNvPr id="184" name="The following listening lesson is out of order. Work with a partner and try to figure out the stages of the listening lesson."/>
          <p:cNvSpPr txBox="1"/>
          <p:nvPr>
            <p:ph type="body" sz="quarter" idx="1"/>
          </p:nvPr>
        </p:nvSpPr>
        <p:spPr>
          <a:xfrm>
            <a:off x="488950" y="2662195"/>
            <a:ext cx="12026900" cy="1236035"/>
          </a:xfrm>
          <a:prstGeom prst="rect">
            <a:avLst/>
          </a:prstGeom>
        </p:spPr>
        <p:txBody>
          <a:bodyPr/>
          <a:lstStyle>
            <a:lvl1pPr marL="0" indent="0" algn="ctr">
              <a:buSzTx/>
              <a:buNone/>
              <a:defRPr b="1" i="1"/>
            </a:lvl1pPr>
          </a:lstStyle>
          <a:p>
            <a:pPr/>
            <a:r>
              <a:t>The following listening lesson is out of order. Work with a partner and try to figure out the stages of the listening lesson.</a:t>
            </a:r>
          </a:p>
        </p:txBody>
      </p:sp>
      <p:grpSp>
        <p:nvGrpSpPr>
          <p:cNvPr id="187" name="28D06DEF-00AD-4103-B74A-DDEE87775898-L0-001.jpeg"/>
          <p:cNvGrpSpPr/>
          <p:nvPr/>
        </p:nvGrpSpPr>
        <p:grpSpPr>
          <a:xfrm>
            <a:off x="607087" y="4086253"/>
            <a:ext cx="7498619" cy="4933222"/>
            <a:chOff x="0" y="0"/>
            <a:chExt cx="7498618" cy="4933221"/>
          </a:xfrm>
        </p:grpSpPr>
        <p:pic>
          <p:nvPicPr>
            <p:cNvPr id="186" name="28D06DEF-00AD-4103-B74A-DDEE87775898-L0-001.jpeg" descr="28D06DEF-00AD-4103-B74A-DDEE87775898-L0-001.jpeg"/>
            <p:cNvPicPr>
              <a:picLocks noChangeAspect="1"/>
            </p:cNvPicPr>
            <p:nvPr/>
          </p:nvPicPr>
          <p:blipFill>
            <a:blip r:embed="rId2">
              <a:extLst/>
            </a:blip>
            <a:srcRect l="0" t="0" r="0" b="0"/>
            <a:stretch>
              <a:fillRect/>
            </a:stretch>
          </p:blipFill>
          <p:spPr>
            <a:xfrm>
              <a:off x="127000" y="88900"/>
              <a:ext cx="7244619" cy="4603022"/>
            </a:xfrm>
            <a:prstGeom prst="rect">
              <a:avLst/>
            </a:prstGeom>
            <a:ln>
              <a:noFill/>
            </a:ln>
            <a:effectLst/>
          </p:spPr>
        </p:pic>
        <p:pic>
          <p:nvPicPr>
            <p:cNvPr id="185" name="28D06DEF-00AD-4103-B74A-DDEE87775898-L0-001.jpeg" descr="28D06DEF-00AD-4103-B74A-DDEE87775898-L0-001.jpeg"/>
            <p:cNvPicPr>
              <a:picLocks noChangeAspect="0"/>
            </p:cNvPicPr>
            <p:nvPr/>
          </p:nvPicPr>
          <p:blipFill>
            <a:blip r:embed="rId3">
              <a:extLst/>
            </a:blip>
            <a:stretch>
              <a:fillRect/>
            </a:stretch>
          </p:blipFill>
          <p:spPr>
            <a:xfrm>
              <a:off x="0" y="-1"/>
              <a:ext cx="7498619" cy="4933223"/>
            </a:xfrm>
            <a:prstGeom prst="rect">
              <a:avLst/>
            </a:prstGeom>
            <a:effectLst/>
          </p:spPr>
        </p:pic>
      </p:grpSp>
      <p:sp>
        <p:nvSpPr>
          <p:cNvPr id="188" name="The following order is:…"/>
          <p:cNvSpPr txBox="1"/>
          <p:nvPr/>
        </p:nvSpPr>
        <p:spPr>
          <a:xfrm>
            <a:off x="8379648" y="5390813"/>
            <a:ext cx="4360314" cy="2324101"/>
          </a:xfrm>
          <a:prstGeom prst="rect">
            <a:avLst/>
          </a:prstGeom>
          <a:blipFill>
            <a:blip r:embed="rId4"/>
          </a:blipFill>
          <a:ln w="12700">
            <a:miter lim="400000"/>
          </a:ln>
          <a:effectLst>
            <a:outerShdw sx="100000" sy="100000" kx="0" ky="0" algn="b" rotWithShape="0" blurRad="50800" dist="25400" dir="5400000">
              <a:srgbClr val="000000">
                <a:alpha val="60000"/>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a:defRPr sz="3000">
                <a:solidFill>
                  <a:srgbClr val="FFFFFF"/>
                </a:solidFill>
                <a:effectLst>
                  <a:outerShdw sx="100000" sy="100000" kx="0" ky="0" algn="b" rotWithShape="0" blurRad="25400" dist="12700" dir="5400000">
                    <a:srgbClr val="000000">
                      <a:alpha val="50000"/>
                    </a:srgbClr>
                  </a:outerShdw>
                </a:effectLst>
              </a:defRPr>
            </a:pPr>
            <a:r>
              <a:t>The following order is:</a:t>
            </a:r>
          </a:p>
          <a:p>
            <a:pPr>
              <a:defRPr sz="3000">
                <a:solidFill>
                  <a:srgbClr val="FFFFFF"/>
                </a:solidFill>
                <a:effectLst>
                  <a:outerShdw sx="100000" sy="100000" kx="0" ky="0" algn="b" rotWithShape="0" blurRad="25400" dist="12700" dir="5400000">
                    <a:srgbClr val="000000">
                      <a:alpha val="50000"/>
                    </a:srgbClr>
                  </a:outerShdw>
                </a:effectLst>
              </a:defRPr>
            </a:pPr>
            <a:r>
              <a:t>i, f, e, a, g, b, h, c, d</a:t>
            </a:r>
          </a:p>
          <a:p>
            <a:pPr>
              <a:defRPr sz="3000">
                <a:solidFill>
                  <a:srgbClr val="FFFFFF"/>
                </a:solidFill>
                <a:effectLst>
                  <a:outerShdw sx="100000" sy="100000" kx="0" ky="0" algn="b" rotWithShape="0" blurRad="25400" dist="12700" dir="5400000">
                    <a:srgbClr val="000000">
                      <a:alpha val="50000"/>
                    </a:srgbClr>
                  </a:outerShdw>
                </a:effectLst>
              </a:defRPr>
            </a:pPr>
          </a:p>
          <a:p>
            <a:pPr>
              <a:defRPr sz="3000">
                <a:solidFill>
                  <a:srgbClr val="FFFFFF"/>
                </a:solidFill>
                <a:effectLst>
                  <a:outerShdw sx="100000" sy="100000" kx="0" ky="0" algn="b" rotWithShape="0" blurRad="25400" dist="12700" dir="5400000">
                    <a:srgbClr val="000000">
                      <a:alpha val="50000"/>
                    </a:srgbClr>
                  </a:outerShdw>
                </a:effectLst>
              </a:defRPr>
            </a:pPr>
            <a:r>
              <a:t>The stages </a:t>
            </a:r>
            <a:r>
              <a:rPr i="1"/>
              <a:t>a</a:t>
            </a:r>
            <a:r>
              <a:t>, </a:t>
            </a:r>
            <a:r>
              <a:rPr i="1"/>
              <a:t>b</a:t>
            </a:r>
            <a:r>
              <a:t> and </a:t>
            </a:r>
            <a:r>
              <a:rPr i="1"/>
              <a:t>c</a:t>
            </a:r>
            <a:r>
              <a:t> are obviously interchangeable.</a:t>
            </a:r>
          </a:p>
        </p:txBody>
      </p:sp>
    </p:spTree>
  </p:cSld>
  <p:clrMapOvr>
    <a:masterClrMapping/>
  </p:clrMapOvr>
  <mc:AlternateContent xmlns:mc="http://schemas.openxmlformats.org/markup-compatibility/2006">
    <mc:Choice xmlns:p14="http://schemas.microsoft.com/office/powerpoint/2010/main" Requires="p14">
      <p:transition spd="slow" advClick="1" p14:dur="20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9" grpId="1" fill="hold">
                                  <p:stCondLst>
                                    <p:cond delay="0"/>
                                  </p:stCondLst>
                                  <p:iterate type="el" backwards="0">
                                    <p:tmAbs val="0"/>
                                  </p:iterate>
                                  <p:childTnLst>
                                    <p:set>
                                      <p:cBhvr>
                                        <p:cTn id="6" fill="hold"/>
                                        <p:tgtEl>
                                          <p:spTgt spid="187"/>
                                        </p:tgtEl>
                                        <p:attrNameLst>
                                          <p:attrName>style.visibility</p:attrName>
                                        </p:attrNameLst>
                                      </p:cBhvr>
                                      <p:to>
                                        <p:strVal val="visible"/>
                                      </p:to>
                                    </p:set>
                                    <p:animEffect filter="dissolve" transition="in">
                                      <p:cBhvr>
                                        <p:cTn id="7" dur="1000"/>
                                        <p:tgtEl>
                                          <p:spTgt spid="187"/>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16" presetID="23" grpId="2" fill="hold">
                                  <p:stCondLst>
                                    <p:cond delay="0"/>
                                  </p:stCondLst>
                                  <p:iterate type="el" backwards="0">
                                    <p:tmAbs val="0"/>
                                  </p:iterate>
                                  <p:childTnLst>
                                    <p:set>
                                      <p:cBhvr>
                                        <p:cTn id="11" fill="hold"/>
                                        <p:tgtEl>
                                          <p:spTgt spid="188"/>
                                        </p:tgtEl>
                                        <p:attrNameLst>
                                          <p:attrName>style.visibility</p:attrName>
                                        </p:attrNameLst>
                                      </p:cBhvr>
                                      <p:to>
                                        <p:strVal val="visible"/>
                                      </p:to>
                                    </p:set>
                                    <p:anim calcmode="lin" valueType="num">
                                      <p:cBhvr>
                                        <p:cTn id="12" dur="2500" fill="hold"/>
                                        <p:tgtEl>
                                          <p:spTgt spid="188"/>
                                        </p:tgtEl>
                                        <p:attrNameLst>
                                          <p:attrName>ppt_w</p:attrName>
                                        </p:attrNameLst>
                                      </p:cBhvr>
                                      <p:tavLst>
                                        <p:tav tm="0">
                                          <p:val>
                                            <p:fltVal val="0"/>
                                          </p:val>
                                        </p:tav>
                                        <p:tav tm="100000">
                                          <p:val>
                                            <p:strVal val="#ppt_w"/>
                                          </p:val>
                                        </p:tav>
                                      </p:tavLst>
                                    </p:anim>
                                    <p:anim calcmode="lin" valueType="num">
                                      <p:cBhvr>
                                        <p:cTn id="13" dur="2500" fill="hold"/>
                                        <p:tgtEl>
                                          <p:spTgt spid="18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87" grpId="1"/>
      <p:bldP build="whole" bldLvl="1" animBg="1" rev="0" advAuto="0" spid="188" grpId="2"/>
    </p:bldLst>
  </p:timing>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0" name="The task-feedback circle"/>
          <p:cNvSpPr txBox="1"/>
          <p:nvPr>
            <p:ph type="title"/>
          </p:nvPr>
        </p:nvSpPr>
        <p:spPr>
          <a:prstGeom prst="rect">
            <a:avLst/>
          </a:prstGeom>
        </p:spPr>
        <p:txBody>
          <a:bodyPr/>
          <a:lstStyle/>
          <a:p>
            <a:pPr/>
            <a:r>
              <a:t>The task-feedback circle</a:t>
            </a:r>
          </a:p>
        </p:txBody>
      </p:sp>
      <p:sp>
        <p:nvSpPr>
          <p:cNvPr id="191" name="Teachers using a graded sequence of tasks as a route through listening would benefit students. Firstly, starting off with a simple task, moving onto more complex and demanding tasks will ensure that student confidence is developed.…"/>
          <p:cNvSpPr txBox="1"/>
          <p:nvPr>
            <p:ph type="body" sz="half" idx="1"/>
          </p:nvPr>
        </p:nvSpPr>
        <p:spPr>
          <a:xfrm>
            <a:off x="510640" y="3133723"/>
            <a:ext cx="5295197" cy="5524501"/>
          </a:xfrm>
          <a:prstGeom prst="rect">
            <a:avLst/>
          </a:prstGeom>
        </p:spPr>
        <p:txBody>
          <a:bodyPr/>
          <a:lstStyle/>
          <a:p>
            <a:pPr marL="0" indent="0" algn="just" defTabSz="549148">
              <a:spcBef>
                <a:spcPts val="3000"/>
              </a:spcBef>
              <a:buSzTx/>
              <a:buNone/>
              <a:defRPr sz="2820"/>
            </a:pPr>
            <a:r>
              <a:t>Teachers using a graded sequence of tasks as a route through listening would benefit students. Firstly, starting off with a simple task, moving onto more complex and demanding tasks will ensure that student confidence is developed.</a:t>
            </a:r>
          </a:p>
          <a:p>
            <a:pPr marL="0" indent="0" algn="just" defTabSz="549148">
              <a:spcBef>
                <a:spcPts val="3000"/>
              </a:spcBef>
              <a:buSzTx/>
              <a:buNone/>
              <a:defRPr sz="2820"/>
            </a:pPr>
            <a:r>
              <a:t>Using this approach will </a:t>
            </a:r>
            <a:r>
              <a:rPr i="1"/>
              <a:t>‘let the class find its own level, ie you stop setting new tasks when you find the point at which they are beginning to find it too difficult’ </a:t>
            </a:r>
            <a:r>
              <a:t>(Scrivener 2011, p.253).</a:t>
            </a:r>
          </a:p>
        </p:txBody>
      </p:sp>
      <p:pic>
        <p:nvPicPr>
          <p:cNvPr id="192" name="BCB1C6AE-F6AF-4BFB-B9B1-0F6209D84BD3-L0-001.jpeg" descr="BCB1C6AE-F6AF-4BFB-B9B1-0F6209D84BD3-L0-001.jpeg"/>
          <p:cNvPicPr>
            <a:picLocks noChangeAspect="1"/>
          </p:cNvPicPr>
          <p:nvPr/>
        </p:nvPicPr>
        <p:blipFill>
          <a:blip r:embed="rId2">
            <a:extLst/>
          </a:blip>
          <a:stretch>
            <a:fillRect/>
          </a:stretch>
        </p:blipFill>
        <p:spPr>
          <a:xfrm>
            <a:off x="5926714" y="2802004"/>
            <a:ext cx="6846660" cy="6187675"/>
          </a:xfrm>
          <a:prstGeom prst="rect">
            <a:avLst/>
          </a:prstGeom>
          <a:ln w="12700">
            <a:miter lim="400000"/>
          </a:ln>
          <a:effectLst>
            <a:reflection blurRad="0" stA="13000" stPos="0" endA="0" endPos="40000" dist="0" dir="5400000" fadeDir="5400000" sx="100000" sy="-100000" kx="0" ky="0" algn="bl" rotWithShape="0"/>
          </a:effectLst>
        </p:spPr>
      </p:pic>
    </p:spTree>
  </p:cSld>
  <p:clrMapOvr>
    <a:masterClrMapping/>
  </p:clrMapOvr>
  <mc:AlternateContent xmlns:mc="http://schemas.openxmlformats.org/markup-compatibility/2006">
    <mc:Choice xmlns:p14="http://schemas.microsoft.com/office/powerpoint/2010/main" Requires="p14">
      <p:transition spd="slow" advClick="1" p14:dur="2000">
        <p14:flip dir="r"/>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2" presetID="2" grpId="1" fill="hold">
                                  <p:stCondLst>
                                    <p:cond delay="0"/>
                                  </p:stCondLst>
                                  <p:iterate type="el" backwards="0">
                                    <p:tmAbs val="0"/>
                                  </p:iterate>
                                  <p:childTnLst>
                                    <p:set>
                                      <p:cBhvr>
                                        <p:cTn id="6" fill="hold"/>
                                        <p:tgtEl>
                                          <p:spTgt spid="191"/>
                                        </p:tgtEl>
                                        <p:attrNameLst>
                                          <p:attrName>style.visibility</p:attrName>
                                        </p:attrNameLst>
                                      </p:cBhvr>
                                      <p:to>
                                        <p:strVal val="visible"/>
                                      </p:to>
                                    </p:set>
                                    <p:anim calcmode="lin" valueType="num">
                                      <p:cBhvr>
                                        <p:cTn id="7" dur="1000" fill="hold"/>
                                        <p:tgtEl>
                                          <p:spTgt spid="191"/>
                                        </p:tgtEl>
                                        <p:attrNameLst>
                                          <p:attrName>ppt_x</p:attrName>
                                        </p:attrNameLst>
                                      </p:cBhvr>
                                      <p:tavLst>
                                        <p:tav tm="0">
                                          <p:val>
                                            <p:strVal val="1+#ppt_w/2"/>
                                          </p:val>
                                        </p:tav>
                                        <p:tav tm="100000">
                                          <p:val>
                                            <p:strVal val="#ppt_x"/>
                                          </p:val>
                                        </p:tav>
                                      </p:tavLst>
                                    </p:anim>
                                    <p:anim calcmode="lin" valueType="num">
                                      <p:cBhvr>
                                        <p:cTn id="8" dur="1000" fill="hold"/>
                                        <p:tgtEl>
                                          <p:spTgt spid="191"/>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Class="entr" nodeType="afterEffect" presetSubtype="16" presetID="23" grpId="2" fill="hold">
                                  <p:stCondLst>
                                    <p:cond delay="0"/>
                                  </p:stCondLst>
                                  <p:iterate type="el" backwards="0">
                                    <p:tmAbs val="0"/>
                                  </p:iterate>
                                  <p:childTnLst>
                                    <p:set>
                                      <p:cBhvr>
                                        <p:cTn id="11" fill="hold"/>
                                        <p:tgtEl>
                                          <p:spTgt spid="192"/>
                                        </p:tgtEl>
                                        <p:attrNameLst>
                                          <p:attrName>style.visibility</p:attrName>
                                        </p:attrNameLst>
                                      </p:cBhvr>
                                      <p:to>
                                        <p:strVal val="visible"/>
                                      </p:to>
                                    </p:set>
                                    <p:anim calcmode="lin" valueType="num">
                                      <p:cBhvr>
                                        <p:cTn id="12" dur="1500" fill="hold"/>
                                        <p:tgtEl>
                                          <p:spTgt spid="192"/>
                                        </p:tgtEl>
                                        <p:attrNameLst>
                                          <p:attrName>ppt_w</p:attrName>
                                        </p:attrNameLst>
                                      </p:cBhvr>
                                      <p:tavLst>
                                        <p:tav tm="0">
                                          <p:val>
                                            <p:fltVal val="0"/>
                                          </p:val>
                                        </p:tav>
                                        <p:tav tm="100000">
                                          <p:val>
                                            <p:strVal val="#ppt_w"/>
                                          </p:val>
                                        </p:tav>
                                      </p:tavLst>
                                    </p:anim>
                                    <p:anim calcmode="lin" valueType="num">
                                      <p:cBhvr>
                                        <p:cTn id="13" dur="1500" fill="hold"/>
                                        <p:tgtEl>
                                          <p:spTgt spid="19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91" grpId="1"/>
      <p:bldP build="whole" bldLvl="1" animBg="1" rev="0" advAuto="0" spid="192" grpId="2"/>
    </p:bldLst>
  </p:timing>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94" name="42FD226A-2DD1-4E51-826B-016F870444C4-L0-001.jpeg" descr="42FD226A-2DD1-4E51-826B-016F870444C4-L0-001.jpeg"/>
          <p:cNvPicPr>
            <a:picLocks noChangeAspect="0"/>
          </p:cNvPicPr>
          <p:nvPr>
            <p:ph type="pic" idx="13"/>
          </p:nvPr>
        </p:nvPicPr>
        <p:blipFill>
          <a:blip r:embed="rId2">
            <a:extLst/>
          </a:blip>
          <a:stretch>
            <a:fillRect/>
          </a:stretch>
        </p:blipFill>
        <p:spPr>
          <a:xfrm>
            <a:off x="488950" y="2825750"/>
            <a:ext cx="5778500" cy="5854700"/>
          </a:xfrm>
          <a:prstGeom prst="rect">
            <a:avLst/>
          </a:prstGeom>
        </p:spPr>
      </p:pic>
      <p:sp>
        <p:nvSpPr>
          <p:cNvPr id="195" name="Three stages of listening tasks"/>
          <p:cNvSpPr txBox="1"/>
          <p:nvPr>
            <p:ph type="title"/>
          </p:nvPr>
        </p:nvSpPr>
        <p:spPr>
          <a:prstGeom prst="rect">
            <a:avLst/>
          </a:prstGeom>
        </p:spPr>
        <p:txBody>
          <a:bodyPr/>
          <a:lstStyle/>
          <a:p>
            <a:pPr/>
            <a:r>
              <a:t>Three stages of listening tasks</a:t>
            </a:r>
          </a:p>
        </p:txBody>
      </p:sp>
      <p:sp>
        <p:nvSpPr>
          <p:cNvPr id="196" name="Pre-Listening: prepare students for the listening task…"/>
          <p:cNvSpPr txBox="1"/>
          <p:nvPr>
            <p:ph type="body" sz="half" idx="1"/>
          </p:nvPr>
        </p:nvSpPr>
        <p:spPr>
          <a:prstGeom prst="rect">
            <a:avLst/>
          </a:prstGeom>
        </p:spPr>
        <p:txBody>
          <a:bodyPr/>
          <a:lstStyle/>
          <a:p>
            <a:pPr marL="481852" indent="-481852">
              <a:buClr>
                <a:srgbClr val="A1A1A1"/>
              </a:buClr>
              <a:buSzPct val="100000"/>
              <a:buAutoNum type="arabicPeriod" startAt="1"/>
            </a:pPr>
            <a:r>
              <a:rPr b="1"/>
              <a:t>Pre-Listening:</a:t>
            </a:r>
            <a:r>
              <a:t> prepare students for the listening task</a:t>
            </a:r>
          </a:p>
          <a:p>
            <a:pPr marL="481852" indent="-481852">
              <a:buClr>
                <a:srgbClr val="A1A1A1"/>
              </a:buClr>
              <a:buSzPct val="100000"/>
              <a:buAutoNum type="arabicPeriod" startAt="1"/>
            </a:pPr>
            <a:r>
              <a:rPr b="1"/>
              <a:t>During-Listening:</a:t>
            </a:r>
            <a:r>
              <a:t> students complete tasks during the listening</a:t>
            </a:r>
          </a:p>
          <a:p>
            <a:pPr marL="481852" indent="-481852">
              <a:buClr>
                <a:srgbClr val="A1A1A1"/>
              </a:buClr>
              <a:buSzPct val="100000"/>
              <a:buAutoNum type="arabicPeriod" startAt="1"/>
            </a:pPr>
            <a:r>
              <a:rPr b="1"/>
              <a:t>Post-Listening:</a:t>
            </a:r>
            <a:r>
              <a:t> the teacher takes learners beyond the listening and use it to springboard further language practice</a:t>
            </a:r>
          </a:p>
        </p:txBody>
      </p:sp>
    </p:spTree>
  </p:cSld>
  <p:clrMapOvr>
    <a:masterClrMapping/>
  </p:clrMapOvr>
  <mc:AlternateContent xmlns:mc="http://schemas.openxmlformats.org/markup-compatibility/2006">
    <mc:Choice xmlns:p14="http://schemas.microsoft.com/office/powerpoint/2010/main" Requires="p14">
      <p:transition spd="slow" advClick="1" p14:dur="2000">
        <p14:prism dir="r"/>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ID="9" grpId="1" fill="hold">
                                  <p:stCondLst>
                                    <p:cond delay="0"/>
                                  </p:stCondLst>
                                  <p:iterate type="el" backwards="0">
                                    <p:tmAbs val="0"/>
                                  </p:iterate>
                                  <p:childTnLst>
                                    <p:set>
                                      <p:cBhvr>
                                        <p:cTn id="6" fill="hold"/>
                                        <p:tgtEl>
                                          <p:spTgt spid="194"/>
                                        </p:tgtEl>
                                        <p:attrNameLst>
                                          <p:attrName>style.visibility</p:attrName>
                                        </p:attrNameLst>
                                      </p:cBhvr>
                                      <p:to>
                                        <p:strVal val="visible"/>
                                      </p:to>
                                    </p:set>
                                    <p:animEffect filter="dissolve" transition="in">
                                      <p:cBhvr>
                                        <p:cTn id="7" dur="1500"/>
                                        <p:tgtEl>
                                          <p:spTgt spid="194"/>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9" grpId="2" fill="hold">
                                  <p:stCondLst>
                                    <p:cond delay="0"/>
                                  </p:stCondLst>
                                  <p:iterate type="el" backwards="0">
                                    <p:tmAbs val="0"/>
                                  </p:iterate>
                                  <p:childTnLst>
                                    <p:set>
                                      <p:cBhvr>
                                        <p:cTn id="11" fill="hold"/>
                                        <p:tgtEl>
                                          <p:spTgt spid="196"/>
                                        </p:tgtEl>
                                        <p:attrNameLst>
                                          <p:attrName>style.visibility</p:attrName>
                                        </p:attrNameLst>
                                      </p:cBhvr>
                                      <p:to>
                                        <p:strVal val="visible"/>
                                      </p:to>
                                    </p:set>
                                    <p:animEffect filter="dissolve" transition="in">
                                      <p:cBhvr>
                                        <p:cTn id="12" dur="1500"/>
                                        <p:tgtEl>
                                          <p:spTgt spid="19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96" grpId="2"/>
      <p:bldP build="whole" bldLvl="1" animBg="1" rev="0" advAuto="0" spid="194" grpId="1"/>
    </p:bldLst>
  </p:timing>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8" name="Discussion: listening skills"/>
          <p:cNvSpPr txBox="1"/>
          <p:nvPr>
            <p:ph type="title"/>
          </p:nvPr>
        </p:nvSpPr>
        <p:spPr>
          <a:prstGeom prst="rect">
            <a:avLst/>
          </a:prstGeom>
        </p:spPr>
        <p:txBody>
          <a:bodyPr/>
          <a:lstStyle/>
          <a:p>
            <a:pPr/>
            <a:r>
              <a:t>Discussion: listening skills</a:t>
            </a:r>
          </a:p>
        </p:txBody>
      </p:sp>
      <p:sp>
        <p:nvSpPr>
          <p:cNvPr id="199" name="Discuss the following questions together.…"/>
          <p:cNvSpPr txBox="1"/>
          <p:nvPr>
            <p:ph type="body" idx="1"/>
          </p:nvPr>
        </p:nvSpPr>
        <p:spPr>
          <a:xfrm>
            <a:off x="495300" y="2971800"/>
            <a:ext cx="12014200" cy="5524500"/>
          </a:xfrm>
          <a:prstGeom prst="rect">
            <a:avLst/>
          </a:prstGeom>
        </p:spPr>
        <p:txBody>
          <a:bodyPr/>
          <a:lstStyle/>
          <a:p>
            <a:pPr marL="0" indent="0" defTabSz="537463">
              <a:spcBef>
                <a:spcPts val="2900"/>
              </a:spcBef>
              <a:buSzTx/>
              <a:buNone/>
              <a:defRPr b="1" sz="2760"/>
            </a:pPr>
            <a:r>
              <a:t>Discuss the following questions together.</a:t>
            </a:r>
          </a:p>
          <a:p>
            <a:pPr marL="443304" indent="-443304" defTabSz="537463">
              <a:spcBef>
                <a:spcPts val="2900"/>
              </a:spcBef>
              <a:buClr>
                <a:srgbClr val="A1A1A1"/>
              </a:buClr>
              <a:buSzPct val="100000"/>
              <a:buAutoNum type="arabicPeriod" startAt="1"/>
              <a:defRPr sz="2760"/>
            </a:pPr>
            <a:r>
              <a:t>What listening could be incorporated inside or outside the classroom?</a:t>
            </a:r>
          </a:p>
          <a:p>
            <a:pPr marL="443304" indent="-443304" defTabSz="537463">
              <a:spcBef>
                <a:spcPts val="2900"/>
              </a:spcBef>
              <a:buClr>
                <a:srgbClr val="A1A1A1"/>
              </a:buClr>
              <a:buSzPct val="100000"/>
              <a:buAutoNum type="arabicPeriod" startAt="1"/>
              <a:defRPr sz="2760"/>
            </a:pPr>
            <a:r>
              <a:t>What ways have you experimented with more adventurous listening during lessons?</a:t>
            </a:r>
          </a:p>
          <a:p>
            <a:pPr marL="443304" indent="-443304" defTabSz="537463">
              <a:spcBef>
                <a:spcPts val="2900"/>
              </a:spcBef>
              <a:buClr>
                <a:srgbClr val="A1A1A1"/>
              </a:buClr>
              <a:buSzPct val="100000"/>
              <a:buAutoNum type="arabicPeriod" startAt="1"/>
              <a:defRPr sz="2760"/>
            </a:pPr>
            <a:r>
              <a:t>What is your usual method of listening in the classroom?</a:t>
            </a:r>
          </a:p>
          <a:p>
            <a:pPr marL="443304" indent="-443304" defTabSz="537463">
              <a:spcBef>
                <a:spcPts val="2900"/>
              </a:spcBef>
              <a:buClr>
                <a:srgbClr val="A1A1A1"/>
              </a:buClr>
              <a:buSzPct val="100000"/>
              <a:buAutoNum type="arabicPeriod" startAt="1"/>
              <a:defRPr sz="2760"/>
            </a:pPr>
            <a:r>
              <a:t>How many times would you let students listen to an audio?</a:t>
            </a:r>
          </a:p>
          <a:p>
            <a:pPr marL="443304" indent="-443304" defTabSz="537463">
              <a:spcBef>
                <a:spcPts val="2900"/>
              </a:spcBef>
              <a:buClr>
                <a:srgbClr val="A1A1A1"/>
              </a:buClr>
              <a:buSzPct val="100000"/>
              <a:buAutoNum type="arabicPeriod" startAt="1"/>
              <a:defRPr sz="2760"/>
            </a:pPr>
            <a:r>
              <a:t>Which ways would you demand more from learners with listening skills?</a:t>
            </a:r>
          </a:p>
          <a:p>
            <a:pPr marL="443304" indent="-443304" defTabSz="537463">
              <a:spcBef>
                <a:spcPts val="2900"/>
              </a:spcBef>
              <a:buClr>
                <a:srgbClr val="A1A1A1"/>
              </a:buClr>
              <a:buSzPct val="100000"/>
              <a:buAutoNum type="arabicPeriod" startAt="1"/>
              <a:defRPr sz="2760"/>
            </a:pPr>
            <a:r>
              <a:t>How would you assess listening comprehension in class?</a:t>
            </a:r>
          </a:p>
        </p:txBody>
      </p:sp>
    </p:spTree>
  </p:cSld>
  <p:clrMapOvr>
    <a:masterClrMapping/>
  </p:clrMapOvr>
  <mc:AlternateContent xmlns:mc="http://schemas.openxmlformats.org/markup-compatibility/2006">
    <mc:Choice xmlns:p14="http://schemas.microsoft.com/office/powerpoint/2010/main" Requires="p14">
      <p:transition spd="slow" advClick="1" p14:dur="2000">
        <p14:warp dir="in"/>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2" presetID="15" grpId="1" fill="hold">
                                  <p:stCondLst>
                                    <p:cond delay="0"/>
                                  </p:stCondLst>
                                  <p:iterate type="el" backwards="0">
                                    <p:tmAbs val="0"/>
                                  </p:iterate>
                                  <p:childTnLst>
                                    <p:set>
                                      <p:cBhvr>
                                        <p:cTn id="6" fill="hold"/>
                                        <p:tgtEl>
                                          <p:spTgt spid="199"/>
                                        </p:tgtEl>
                                        <p:attrNameLst>
                                          <p:attrName>style.visibility</p:attrName>
                                        </p:attrNameLst>
                                      </p:cBhvr>
                                      <p:to>
                                        <p:strVal val="visible"/>
                                      </p:to>
                                    </p:set>
                                    <p:anim calcmode="lin" valueType="num">
                                      <p:cBhvr>
                                        <p:cTn id="7" dur="1000" fill="hold"/>
                                        <p:tgtEl>
                                          <p:spTgt spid="199"/>
                                        </p:tgtEl>
                                        <p:attrNameLst>
                                          <p:attrName>ppt_w</p:attrName>
                                        </p:attrNameLst>
                                      </p:cBhvr>
                                      <p:tavLst>
                                        <p:tav tm="0">
                                          <p:val>
                                            <p:fltVal val="0"/>
                                          </p:val>
                                        </p:tav>
                                        <p:tav tm="100000">
                                          <p:val>
                                            <p:strVal val="#ppt_w"/>
                                          </p:val>
                                        </p:tav>
                                      </p:tavLst>
                                    </p:anim>
                                    <p:anim calcmode="lin" valueType="num">
                                      <p:cBhvr>
                                        <p:cTn id="8" dur="1000" fill="hold"/>
                                        <p:tgtEl>
                                          <p:spTgt spid="199"/>
                                        </p:tgtEl>
                                        <p:attrNameLst>
                                          <p:attrName>ppt_h</p:attrName>
                                        </p:attrNameLst>
                                      </p:cBhvr>
                                      <p:tavLst>
                                        <p:tav tm="0">
                                          <p:val>
                                            <p:fltVal val="0"/>
                                          </p:val>
                                        </p:tav>
                                        <p:tav tm="100000">
                                          <p:val>
                                            <p:strVal val="#ppt_h"/>
                                          </p:val>
                                        </p:tav>
                                      </p:tavLst>
                                    </p:anim>
                                    <p:anim calcmode="lin" valueType="num">
                                      <p:cBhvr>
                                        <p:cTn id="9" dur="1000" fill="hold"/>
                                        <p:tgtEl>
                                          <p:spTgt spid="199"/>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99"/>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99" grpId="1"/>
    </p:bldLst>
  </p:timing>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5" name="About me"/>
          <p:cNvSpPr txBox="1"/>
          <p:nvPr>
            <p:ph type="title"/>
          </p:nvPr>
        </p:nvSpPr>
        <p:spPr>
          <a:xfrm>
            <a:off x="508000" y="809397"/>
            <a:ext cx="11988800" cy="2032001"/>
          </a:xfrm>
          <a:prstGeom prst="rect">
            <a:avLst/>
          </a:prstGeom>
        </p:spPr>
        <p:txBody>
          <a:bodyPr/>
          <a:lstStyle/>
          <a:p>
            <a:pPr/>
            <a:r>
              <a:t>About me</a:t>
            </a:r>
          </a:p>
        </p:txBody>
      </p:sp>
    </p:spTree>
  </p:cSld>
  <p:clrMapOvr>
    <a:masterClrMapping/>
  </p:clrMapOvr>
  <mc:AlternateContent xmlns:mc="http://schemas.openxmlformats.org/markup-compatibility/2006">
    <mc:Choice xmlns:p14="http://schemas.microsoft.com/office/powerpoint/2010/main" Requires="p14">
      <p:transition spd="slow" advClick="1" p14:dur="1500">
        <p14:flip dir="l"/>
      </p:transition>
    </mc:Choice>
    <mc:Fallback>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1" name="Listening inside the classroom"/>
          <p:cNvSpPr txBox="1"/>
          <p:nvPr>
            <p:ph type="title"/>
          </p:nvPr>
        </p:nvSpPr>
        <p:spPr>
          <a:prstGeom prst="rect">
            <a:avLst/>
          </a:prstGeom>
        </p:spPr>
        <p:txBody>
          <a:bodyPr/>
          <a:lstStyle/>
          <a:p>
            <a:pPr/>
            <a:r>
              <a:t>Listening inside the classroom</a:t>
            </a:r>
          </a:p>
        </p:txBody>
      </p:sp>
      <p:sp>
        <p:nvSpPr>
          <p:cNvPr id="202" name="Coursebook audio: tapes, CDs, MP3, etc.…"/>
          <p:cNvSpPr txBox="1"/>
          <p:nvPr>
            <p:ph type="body" idx="1"/>
          </p:nvPr>
        </p:nvSpPr>
        <p:spPr>
          <a:prstGeom prst="rect">
            <a:avLst/>
          </a:prstGeom>
        </p:spPr>
        <p:txBody>
          <a:bodyPr/>
          <a:lstStyle/>
          <a:p>
            <a:pPr marL="352043" indent="-352043" defTabSz="490727">
              <a:spcBef>
                <a:spcPts val="3500"/>
              </a:spcBef>
              <a:buBlip>
                <a:blip r:embed="rId2"/>
              </a:buBlip>
              <a:defRPr sz="2856"/>
            </a:pPr>
            <a:r>
              <a:t>Coursebook audio: tapes, CDs, MP3, etc.</a:t>
            </a:r>
          </a:p>
          <a:p>
            <a:pPr marL="352043" indent="-352043" defTabSz="490727">
              <a:spcBef>
                <a:spcPts val="3500"/>
              </a:spcBef>
              <a:buBlip>
                <a:blip r:embed="rId2"/>
              </a:buBlip>
              <a:defRPr sz="2856"/>
            </a:pPr>
            <a:r>
              <a:t>Story telling</a:t>
            </a:r>
          </a:p>
          <a:p>
            <a:pPr marL="352043" indent="-352043" defTabSz="490727">
              <a:spcBef>
                <a:spcPts val="3500"/>
              </a:spcBef>
              <a:buBlip>
                <a:blip r:embed="rId2"/>
              </a:buBlip>
              <a:defRPr sz="2856"/>
            </a:pPr>
            <a:r>
              <a:t>Reading aloud / Instructions</a:t>
            </a:r>
          </a:p>
          <a:p>
            <a:pPr marL="352043" indent="-352043" defTabSz="490727">
              <a:spcBef>
                <a:spcPts val="3500"/>
              </a:spcBef>
              <a:buBlip>
                <a:blip r:embed="rId2"/>
              </a:buBlip>
              <a:defRPr sz="2856"/>
            </a:pPr>
            <a:r>
              <a:t>Conversations between learners</a:t>
            </a:r>
          </a:p>
          <a:p>
            <a:pPr marL="352043" indent="-352043" defTabSz="490727">
              <a:spcBef>
                <a:spcPts val="3500"/>
              </a:spcBef>
              <a:buBlip>
                <a:blip r:embed="rId2"/>
              </a:buBlip>
              <a:defRPr sz="2856"/>
            </a:pPr>
            <a:r>
              <a:t>Film &amp; Video</a:t>
            </a:r>
          </a:p>
          <a:p>
            <a:pPr marL="352043" indent="-352043" defTabSz="490727">
              <a:spcBef>
                <a:spcPts val="3500"/>
              </a:spcBef>
              <a:buBlip>
                <a:blip r:embed="rId2"/>
              </a:buBlip>
              <a:defRPr sz="2856"/>
            </a:pPr>
            <a:r>
              <a:t>Dictation</a:t>
            </a:r>
          </a:p>
          <a:p>
            <a:pPr marL="352043" indent="-352043" defTabSz="490727">
              <a:spcBef>
                <a:spcPts val="3500"/>
              </a:spcBef>
              <a:buBlip>
                <a:blip r:embed="rId2"/>
              </a:buBlip>
              <a:defRPr sz="2856"/>
            </a:pPr>
            <a:r>
              <a:t>Music</a:t>
            </a:r>
          </a:p>
        </p:txBody>
      </p:sp>
    </p:spTree>
  </p:cSld>
  <p:clrMapOvr>
    <a:masterClrMapping/>
  </p:clrMapOvr>
  <mc:AlternateContent xmlns:mc="http://schemas.openxmlformats.org/markup-compatibility/2006">
    <mc:Choice xmlns:p14="http://schemas.microsoft.com/office/powerpoint/2010/main" Requires="p14">
      <p:transition spd="slow" advClick="1" p14:dur="20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 grpId="1" fill="hold">
                                  <p:stCondLst>
                                    <p:cond delay="0"/>
                                  </p:stCondLst>
                                  <p:iterate type="el" backwards="0">
                                    <p:tmAbs val="0"/>
                                  </p:iterate>
                                  <p:childTnLst>
                                    <p:set>
                                      <p:cBhvr>
                                        <p:cTn id="6" fill="hold"/>
                                        <p:tgtEl>
                                          <p:spTgt spid="202"/>
                                        </p:tgtEl>
                                        <p:attrNameLst>
                                          <p:attrName>style.visibility</p:attrName>
                                        </p:attrNameLst>
                                      </p:cBhvr>
                                      <p:to>
                                        <p:strVal val="visible"/>
                                      </p:to>
                                    </p:set>
                                    <p:anim calcmode="lin" valueType="num">
                                      <p:cBhvr>
                                        <p:cTn id="7" dur="1000" fill="hold"/>
                                        <p:tgtEl>
                                          <p:spTgt spid="202"/>
                                        </p:tgtEl>
                                        <p:attrNameLst>
                                          <p:attrName>ppt_x</p:attrName>
                                        </p:attrNameLst>
                                      </p:cBhvr>
                                      <p:tavLst>
                                        <p:tav tm="0">
                                          <p:val>
                                            <p:strVal val="0-#ppt_w/2"/>
                                          </p:val>
                                        </p:tav>
                                        <p:tav tm="100000">
                                          <p:val>
                                            <p:strVal val="#ppt_x"/>
                                          </p:val>
                                        </p:tav>
                                      </p:tavLst>
                                    </p:anim>
                                    <p:anim calcmode="lin" valueType="num">
                                      <p:cBhvr>
                                        <p:cTn id="8" dur="1000" fill="hold"/>
                                        <p:tgtEl>
                                          <p:spTgt spid="20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02" grpId="1"/>
    </p:bldLst>
  </p:timing>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4" name="Listening outside the classroom"/>
          <p:cNvSpPr txBox="1"/>
          <p:nvPr>
            <p:ph type="title"/>
          </p:nvPr>
        </p:nvSpPr>
        <p:spPr>
          <a:prstGeom prst="rect">
            <a:avLst/>
          </a:prstGeom>
        </p:spPr>
        <p:txBody>
          <a:bodyPr/>
          <a:lstStyle/>
          <a:p>
            <a:pPr/>
            <a:r>
              <a:t>Listening outside the classroom</a:t>
            </a:r>
          </a:p>
        </p:txBody>
      </p:sp>
      <p:sp>
        <p:nvSpPr>
          <p:cNvPr id="205" name="Podcasts: ESLPod.com…"/>
          <p:cNvSpPr txBox="1"/>
          <p:nvPr>
            <p:ph type="body" idx="1"/>
          </p:nvPr>
        </p:nvSpPr>
        <p:spPr>
          <a:prstGeom prst="rect">
            <a:avLst/>
          </a:prstGeom>
        </p:spPr>
        <p:txBody>
          <a:bodyPr/>
          <a:lstStyle/>
          <a:p>
            <a:pPr marL="352043" indent="-352043" defTabSz="490727">
              <a:spcBef>
                <a:spcPts val="3500"/>
              </a:spcBef>
              <a:buBlip>
                <a:blip r:embed="rId2"/>
              </a:buBlip>
              <a:defRPr sz="2856"/>
            </a:pPr>
            <a:r>
              <a:t>Podcasts: </a:t>
            </a:r>
            <a:r>
              <a:rPr u="sng">
                <a:hlinkClick r:id="rId3" invalidUrl="" action="" tgtFrame="" tooltip="" history="1" highlightClick="0" endSnd="0"/>
              </a:rPr>
              <a:t>ESLPod.com</a:t>
            </a:r>
            <a:r>
              <a:t> </a:t>
            </a:r>
          </a:p>
          <a:p>
            <a:pPr marL="352043" indent="-352043" defTabSz="490727">
              <a:spcBef>
                <a:spcPts val="3500"/>
              </a:spcBef>
              <a:buBlip>
                <a:blip r:embed="rId2"/>
              </a:buBlip>
              <a:defRPr sz="2856"/>
            </a:pPr>
            <a:r>
              <a:t>English movies (Netflix) or music (Spotify) without subtitles in either L1 or L2</a:t>
            </a:r>
          </a:p>
          <a:p>
            <a:pPr marL="352043" indent="-352043" defTabSz="490727">
              <a:spcBef>
                <a:spcPts val="3500"/>
              </a:spcBef>
              <a:buBlip>
                <a:blip r:embed="rId2"/>
              </a:buBlip>
              <a:defRPr sz="2856"/>
            </a:pPr>
            <a:r>
              <a:t>Internet radio: </a:t>
            </a:r>
            <a:r>
              <a:rPr u="sng">
                <a:hlinkClick r:id="rId4" invalidUrl="" action="" tgtFrame="" tooltip="" history="1" highlightClick="0" endSnd="0"/>
              </a:rPr>
              <a:t>www.bbc.co.uk/radio</a:t>
            </a:r>
            <a:r>
              <a:t> </a:t>
            </a:r>
          </a:p>
          <a:p>
            <a:pPr marL="352043" indent="-352043" defTabSz="490727">
              <a:spcBef>
                <a:spcPts val="3500"/>
              </a:spcBef>
              <a:buBlip>
                <a:blip r:embed="rId2"/>
              </a:buBlip>
              <a:defRPr sz="2856"/>
            </a:pPr>
            <a:r>
              <a:t>ESL Lab: </a:t>
            </a:r>
            <a:r>
              <a:rPr u="sng">
                <a:hlinkClick r:id="rId5" invalidUrl="" action="" tgtFrame="" tooltip="" history="1" highlightClick="0" endSnd="0"/>
              </a:rPr>
              <a:t>www.esl-lab.com</a:t>
            </a:r>
            <a:r>
              <a:t> </a:t>
            </a:r>
          </a:p>
          <a:p>
            <a:pPr marL="352043" indent="-352043" defTabSz="490727">
              <a:spcBef>
                <a:spcPts val="3500"/>
              </a:spcBef>
              <a:buBlip>
                <a:blip r:embed="rId2"/>
              </a:buBlip>
              <a:defRPr sz="2856"/>
            </a:pPr>
            <a:r>
              <a:t>YouTube: </a:t>
            </a:r>
            <a:r>
              <a:rPr u="sng">
                <a:hlinkClick r:id="rId6" invalidUrl="" action="" tgtFrame="" tooltip="" history="1" highlightClick="0" endSnd="0"/>
              </a:rPr>
              <a:t>www.youtube.com</a:t>
            </a:r>
            <a:r>
              <a:t> </a:t>
            </a:r>
          </a:p>
          <a:p>
            <a:pPr marL="352043" indent="-352043" defTabSz="490727">
              <a:spcBef>
                <a:spcPts val="3500"/>
              </a:spcBef>
              <a:buBlip>
                <a:blip r:embed="rId2"/>
              </a:buBlip>
              <a:defRPr sz="2856"/>
            </a:pPr>
            <a:r>
              <a:t>Breaking News English: </a:t>
            </a:r>
            <a:r>
              <a:rPr u="sng">
                <a:hlinkClick r:id="rId7" invalidUrl="" action="" tgtFrame="" tooltip="" history="1" highlightClick="0" endSnd="0"/>
              </a:rPr>
              <a:t>www.breakingnewsenglish.com</a:t>
            </a:r>
            <a:r>
              <a:t> </a:t>
            </a:r>
          </a:p>
          <a:p>
            <a:pPr marL="352043" indent="-352043" defTabSz="490727">
              <a:spcBef>
                <a:spcPts val="3500"/>
              </a:spcBef>
              <a:buBlip>
                <a:blip r:embed="rId2"/>
              </a:buBlip>
              <a:defRPr sz="2856"/>
            </a:pPr>
            <a:r>
              <a:t>Functions: at a restaurant, in a shop, etc.</a:t>
            </a:r>
          </a:p>
        </p:txBody>
      </p:sp>
    </p:spTree>
  </p:cSld>
  <p:clrMapOvr>
    <a:masterClrMapping/>
  </p:clrMapOvr>
  <mc:AlternateContent xmlns:mc="http://schemas.openxmlformats.org/markup-compatibility/2006">
    <mc:Choice xmlns:p14="http://schemas.microsoft.com/office/powerpoint/2010/main" Requires="p14">
      <p:transition spd="slow" advClick="1" p14:dur="2000">
        <p14:prism dir="r"/>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 grpId="1" fill="hold">
                                  <p:stCondLst>
                                    <p:cond delay="0"/>
                                  </p:stCondLst>
                                  <p:iterate type="el" backwards="0">
                                    <p:tmAbs val="0"/>
                                  </p:iterate>
                                  <p:childTnLst>
                                    <p:set>
                                      <p:cBhvr>
                                        <p:cTn id="6" fill="hold"/>
                                        <p:tgtEl>
                                          <p:spTgt spid="205"/>
                                        </p:tgtEl>
                                        <p:attrNameLst>
                                          <p:attrName>style.visibility</p:attrName>
                                        </p:attrNameLst>
                                      </p:cBhvr>
                                      <p:to>
                                        <p:strVal val="visible"/>
                                      </p:to>
                                    </p:set>
                                    <p:anim calcmode="lin" valueType="num">
                                      <p:cBhvr>
                                        <p:cTn id="7" dur="1000" fill="hold"/>
                                        <p:tgtEl>
                                          <p:spTgt spid="205"/>
                                        </p:tgtEl>
                                        <p:attrNameLst>
                                          <p:attrName>ppt_x</p:attrName>
                                        </p:attrNameLst>
                                      </p:cBhvr>
                                      <p:tavLst>
                                        <p:tav tm="0">
                                          <p:val>
                                            <p:strVal val="0-#ppt_w/2"/>
                                          </p:val>
                                        </p:tav>
                                        <p:tav tm="100000">
                                          <p:val>
                                            <p:strVal val="#ppt_x"/>
                                          </p:val>
                                        </p:tav>
                                      </p:tavLst>
                                    </p:anim>
                                    <p:anim calcmode="lin" valueType="num">
                                      <p:cBhvr>
                                        <p:cTn id="8" dur="1000" fill="hold"/>
                                        <p:tgtEl>
                                          <p:spTgt spid="20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05" grpId="1"/>
    </p:bldLst>
  </p:timing>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7" name="Common issues with listening for students"/>
          <p:cNvSpPr txBox="1"/>
          <p:nvPr>
            <p:ph type="title"/>
          </p:nvPr>
        </p:nvSpPr>
        <p:spPr>
          <a:prstGeom prst="rect">
            <a:avLst/>
          </a:prstGeom>
        </p:spPr>
        <p:txBody>
          <a:bodyPr/>
          <a:lstStyle/>
          <a:p>
            <a:pPr/>
            <a:r>
              <a:t>Common issues with listening for students</a:t>
            </a:r>
          </a:p>
        </p:txBody>
      </p:sp>
      <p:sp>
        <p:nvSpPr>
          <p:cNvPr id="208" name="Lack of awareness with schemata (vocabulary for the topic)…"/>
          <p:cNvSpPr txBox="1"/>
          <p:nvPr>
            <p:ph type="body" idx="1"/>
          </p:nvPr>
        </p:nvSpPr>
        <p:spPr>
          <a:xfrm>
            <a:off x="508000" y="3939987"/>
            <a:ext cx="11988800" cy="4823013"/>
          </a:xfrm>
          <a:prstGeom prst="rect">
            <a:avLst/>
          </a:prstGeom>
        </p:spPr>
        <p:txBody>
          <a:bodyPr/>
          <a:lstStyle/>
          <a:p>
            <a:pPr marL="343661" indent="-343661" defTabSz="479044">
              <a:spcBef>
                <a:spcPts val="3400"/>
              </a:spcBef>
              <a:buBlip>
                <a:blip r:embed="rId2"/>
              </a:buBlip>
              <a:defRPr sz="2788"/>
            </a:pPr>
            <a:r>
              <a:t>Lack of awareness with schemata (vocabulary for the topic)</a:t>
            </a:r>
          </a:p>
          <a:p>
            <a:pPr marL="343661" indent="-343661" defTabSz="479044">
              <a:spcBef>
                <a:spcPts val="3400"/>
              </a:spcBef>
              <a:buBlip>
                <a:blip r:embed="rId2"/>
              </a:buBlip>
              <a:defRPr sz="2788"/>
            </a:pPr>
            <a:r>
              <a:t>Pronunciation issues: connected speech, accent, speed, intonation, etc.</a:t>
            </a:r>
          </a:p>
          <a:p>
            <a:pPr marL="343661" indent="-343661" defTabSz="479044">
              <a:spcBef>
                <a:spcPts val="3400"/>
              </a:spcBef>
              <a:buBlip>
                <a:blip r:embed="rId2"/>
              </a:buBlip>
              <a:defRPr sz="2788"/>
            </a:pPr>
            <a:r>
              <a:t>Mixing up the stages of a listening lesson</a:t>
            </a:r>
          </a:p>
          <a:p>
            <a:pPr marL="343661" indent="-343661" defTabSz="479044">
              <a:spcBef>
                <a:spcPts val="3400"/>
              </a:spcBef>
              <a:buBlip>
                <a:blip r:embed="rId2"/>
              </a:buBlip>
              <a:defRPr sz="2788"/>
            </a:pPr>
            <a:r>
              <a:t>Jumping between gist and detailed listening tasks</a:t>
            </a:r>
          </a:p>
          <a:p>
            <a:pPr marL="343661" indent="-343661" defTabSz="479044">
              <a:spcBef>
                <a:spcPts val="3400"/>
              </a:spcBef>
              <a:buBlip>
                <a:blip r:embed="rId2"/>
              </a:buBlip>
              <a:defRPr sz="2788"/>
            </a:pPr>
            <a:r>
              <a:t>Mental fatigue</a:t>
            </a:r>
          </a:p>
          <a:p>
            <a:pPr marL="343661" indent="-343661" defTabSz="479044">
              <a:spcBef>
                <a:spcPts val="3400"/>
              </a:spcBef>
              <a:buBlip>
                <a:blip r:embed="rId2"/>
              </a:buBlip>
              <a:defRPr sz="2788"/>
            </a:pPr>
            <a:r>
              <a:t>Lack of learner practice</a:t>
            </a:r>
          </a:p>
        </p:txBody>
      </p:sp>
      <p:sp>
        <p:nvSpPr>
          <p:cNvPr id="209" name="What common issues do students have with regards to listening? Discuss with the person next to you."/>
          <p:cNvSpPr txBox="1"/>
          <p:nvPr/>
        </p:nvSpPr>
        <p:spPr>
          <a:xfrm>
            <a:off x="488367" y="2663398"/>
            <a:ext cx="12028066" cy="990601"/>
          </a:xfrm>
          <a:prstGeom prst="rect">
            <a:avLst/>
          </a:prstGeom>
          <a:gradFill>
            <a:gsLst>
              <a:gs pos="0">
                <a:schemeClr val="accent2"/>
              </a:gs>
              <a:gs pos="100000">
                <a:schemeClr val="accent2">
                  <a:hueOff val="376119"/>
                  <a:satOff val="3650"/>
                  <a:lumOff val="-13970"/>
                </a:schemeClr>
              </a:gs>
            </a:gsLst>
            <a:lin ang="5400000"/>
          </a:gra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3000">
                <a:solidFill>
                  <a:srgbClr val="FFFFFF"/>
                </a:solidFill>
                <a:effectLst>
                  <a:outerShdw sx="100000" sy="100000" kx="0" ky="0" algn="b" rotWithShape="0" blurRad="25400" dist="12700" dir="5400000">
                    <a:srgbClr val="000000">
                      <a:alpha val="50000"/>
                    </a:srgbClr>
                  </a:outerShdw>
                </a:effectLst>
              </a:defRPr>
            </a:lvl1pPr>
          </a:lstStyle>
          <a:p>
            <a:pPr/>
            <a:r>
              <a:t>What common issues do students have with regards to listening? Discuss with the person next to you. </a:t>
            </a:r>
          </a:p>
        </p:txBody>
      </p:sp>
    </p:spTree>
  </p:cSld>
  <p:clrMapOvr>
    <a:masterClrMapping/>
  </p:clrMapOvr>
  <mc:AlternateContent xmlns:mc="http://schemas.openxmlformats.org/markup-compatibility/2006">
    <mc:Choice xmlns:p14="http://schemas.microsoft.com/office/powerpoint/2010/main" Requires="p14">
      <p:transition spd="slow" advClick="1" p14:dur="1500">
        <p:push dir="r"/>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6" presetID="23" grpId="1" fill="hold">
                                  <p:stCondLst>
                                    <p:cond delay="0"/>
                                  </p:stCondLst>
                                  <p:iterate type="el" backwards="0">
                                    <p:tmAbs val="0"/>
                                  </p:iterate>
                                  <p:childTnLst>
                                    <p:set>
                                      <p:cBhvr>
                                        <p:cTn id="6" fill="hold"/>
                                        <p:tgtEl>
                                          <p:spTgt spid="208">
                                            <p:bg/>
                                          </p:spTgt>
                                        </p:tgtEl>
                                        <p:attrNameLst>
                                          <p:attrName>style.visibility</p:attrName>
                                        </p:attrNameLst>
                                      </p:cBhvr>
                                      <p:to>
                                        <p:strVal val="visible"/>
                                      </p:to>
                                    </p:set>
                                    <p:anim calcmode="lin" valueType="num">
                                      <p:cBhvr>
                                        <p:cTn id="7" dur="1000" fill="hold"/>
                                        <p:tgtEl>
                                          <p:spTgt spid="208">
                                            <p:bg/>
                                          </p:spTgt>
                                        </p:tgtEl>
                                        <p:attrNameLst>
                                          <p:attrName>ppt_w</p:attrName>
                                        </p:attrNameLst>
                                      </p:cBhvr>
                                      <p:tavLst>
                                        <p:tav tm="0">
                                          <p:val>
                                            <p:fltVal val="0"/>
                                          </p:val>
                                        </p:tav>
                                        <p:tav tm="100000">
                                          <p:val>
                                            <p:strVal val="#ppt_w"/>
                                          </p:val>
                                        </p:tav>
                                      </p:tavLst>
                                    </p:anim>
                                    <p:anim calcmode="lin" valueType="num">
                                      <p:cBhvr>
                                        <p:cTn id="8" dur="1000" fill="hold"/>
                                        <p:tgtEl>
                                          <p:spTgt spid="208">
                                            <p:bg/>
                                          </p:spTgt>
                                        </p:tgtEl>
                                        <p:attrNameLst>
                                          <p:attrName>ppt_h</p:attrName>
                                        </p:attrNameLst>
                                      </p:cBhvr>
                                      <p:tavLst>
                                        <p:tav tm="0">
                                          <p:val>
                                            <p:fltVal val="0"/>
                                          </p:val>
                                        </p:tav>
                                        <p:tav tm="100000">
                                          <p:val>
                                            <p:strVal val="#ppt_h"/>
                                          </p:val>
                                        </p:tav>
                                      </p:tavLst>
                                    </p:anim>
                                  </p:childTnLst>
                                </p:cTn>
                              </p:par>
                              <p:par>
                                <p:cTn id="9" presetClass="entr" nodeType="withEffect" presetSubtype="16" presetID="23" grpId="1" fill="hold">
                                  <p:stCondLst>
                                    <p:cond delay="0"/>
                                  </p:stCondLst>
                                  <p:iterate type="el" backwards="0">
                                    <p:tmAbs val="0"/>
                                  </p:iterate>
                                  <p:childTnLst>
                                    <p:set>
                                      <p:cBhvr>
                                        <p:cTn id="10" fill="hold"/>
                                        <p:tgtEl>
                                          <p:spTgt spid="208">
                                            <p:txEl>
                                              <p:pRg st="0" end="0"/>
                                            </p:txEl>
                                          </p:spTgt>
                                        </p:tgtEl>
                                        <p:attrNameLst>
                                          <p:attrName>style.visibility</p:attrName>
                                        </p:attrNameLst>
                                      </p:cBhvr>
                                      <p:to>
                                        <p:strVal val="visible"/>
                                      </p:to>
                                    </p:set>
                                    <p:anim calcmode="lin" valueType="num">
                                      <p:cBhvr>
                                        <p:cTn id="11" dur="1000" fill="hold"/>
                                        <p:tgtEl>
                                          <p:spTgt spid="208">
                                            <p:txEl>
                                              <p:pRg st="0" end="0"/>
                                            </p:txEl>
                                          </p:spTgt>
                                        </p:tgtEl>
                                        <p:attrNameLst>
                                          <p:attrName>ppt_w</p:attrName>
                                        </p:attrNameLst>
                                      </p:cBhvr>
                                      <p:tavLst>
                                        <p:tav tm="0">
                                          <p:val>
                                            <p:fltVal val="0"/>
                                          </p:val>
                                        </p:tav>
                                        <p:tav tm="100000">
                                          <p:val>
                                            <p:strVal val="#ppt_w"/>
                                          </p:val>
                                        </p:tav>
                                      </p:tavLst>
                                    </p:anim>
                                    <p:anim calcmode="lin" valueType="num">
                                      <p:cBhvr>
                                        <p:cTn id="12" dur="1000" fill="hold"/>
                                        <p:tgtEl>
                                          <p:spTgt spid="208">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16" presetID="23" grpId="1" fill="hold">
                                  <p:stCondLst>
                                    <p:cond delay="0"/>
                                  </p:stCondLst>
                                  <p:iterate type="el" backwards="0">
                                    <p:tmAbs val="0"/>
                                  </p:iterate>
                                  <p:childTnLst>
                                    <p:set>
                                      <p:cBhvr>
                                        <p:cTn id="16" fill="hold"/>
                                        <p:tgtEl>
                                          <p:spTgt spid="208">
                                            <p:txEl>
                                              <p:pRg st="1" end="1"/>
                                            </p:txEl>
                                          </p:spTgt>
                                        </p:tgtEl>
                                        <p:attrNameLst>
                                          <p:attrName>style.visibility</p:attrName>
                                        </p:attrNameLst>
                                      </p:cBhvr>
                                      <p:to>
                                        <p:strVal val="visible"/>
                                      </p:to>
                                    </p:set>
                                    <p:anim calcmode="lin" valueType="num">
                                      <p:cBhvr>
                                        <p:cTn id="17" dur="1000" fill="hold"/>
                                        <p:tgtEl>
                                          <p:spTgt spid="208">
                                            <p:txEl>
                                              <p:pRg st="1" end="1"/>
                                            </p:txEl>
                                          </p:spTgt>
                                        </p:tgtEl>
                                        <p:attrNameLst>
                                          <p:attrName>ppt_w</p:attrName>
                                        </p:attrNameLst>
                                      </p:cBhvr>
                                      <p:tavLst>
                                        <p:tav tm="0">
                                          <p:val>
                                            <p:fltVal val="0"/>
                                          </p:val>
                                        </p:tav>
                                        <p:tav tm="100000">
                                          <p:val>
                                            <p:strVal val="#ppt_w"/>
                                          </p:val>
                                        </p:tav>
                                      </p:tavLst>
                                    </p:anim>
                                    <p:anim calcmode="lin" valueType="num">
                                      <p:cBhvr>
                                        <p:cTn id="18" dur="1000" fill="hold"/>
                                        <p:tgtEl>
                                          <p:spTgt spid="208">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Class="entr" nodeType="clickEffect" presetSubtype="16" presetID="23" grpId="1" fill="hold">
                                  <p:stCondLst>
                                    <p:cond delay="0"/>
                                  </p:stCondLst>
                                  <p:iterate type="el" backwards="0">
                                    <p:tmAbs val="0"/>
                                  </p:iterate>
                                  <p:childTnLst>
                                    <p:set>
                                      <p:cBhvr>
                                        <p:cTn id="22" fill="hold"/>
                                        <p:tgtEl>
                                          <p:spTgt spid="208">
                                            <p:txEl>
                                              <p:pRg st="2" end="2"/>
                                            </p:txEl>
                                          </p:spTgt>
                                        </p:tgtEl>
                                        <p:attrNameLst>
                                          <p:attrName>style.visibility</p:attrName>
                                        </p:attrNameLst>
                                      </p:cBhvr>
                                      <p:to>
                                        <p:strVal val="visible"/>
                                      </p:to>
                                    </p:set>
                                    <p:anim calcmode="lin" valueType="num">
                                      <p:cBhvr>
                                        <p:cTn id="23" dur="1000" fill="hold"/>
                                        <p:tgtEl>
                                          <p:spTgt spid="208">
                                            <p:txEl>
                                              <p:pRg st="2" end="2"/>
                                            </p:txEl>
                                          </p:spTgt>
                                        </p:tgtEl>
                                        <p:attrNameLst>
                                          <p:attrName>ppt_w</p:attrName>
                                        </p:attrNameLst>
                                      </p:cBhvr>
                                      <p:tavLst>
                                        <p:tav tm="0">
                                          <p:val>
                                            <p:fltVal val="0"/>
                                          </p:val>
                                        </p:tav>
                                        <p:tav tm="100000">
                                          <p:val>
                                            <p:strVal val="#ppt_w"/>
                                          </p:val>
                                        </p:tav>
                                      </p:tavLst>
                                    </p:anim>
                                    <p:anim calcmode="lin" valueType="num">
                                      <p:cBhvr>
                                        <p:cTn id="24" dur="1000" fill="hold"/>
                                        <p:tgtEl>
                                          <p:spTgt spid="208">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25" fill="hold">
                      <p:stCondLst>
                        <p:cond delay="indefinite"/>
                      </p:stCondLst>
                      <p:childTnLst>
                        <p:par>
                          <p:cTn id="26" fill="hold">
                            <p:stCondLst>
                              <p:cond delay="0"/>
                            </p:stCondLst>
                            <p:childTnLst>
                              <p:par>
                                <p:cTn id="27" presetClass="entr" nodeType="clickEffect" presetSubtype="16" presetID="23" grpId="1" fill="hold">
                                  <p:stCondLst>
                                    <p:cond delay="0"/>
                                  </p:stCondLst>
                                  <p:iterate type="el" backwards="0">
                                    <p:tmAbs val="0"/>
                                  </p:iterate>
                                  <p:childTnLst>
                                    <p:set>
                                      <p:cBhvr>
                                        <p:cTn id="28" fill="hold"/>
                                        <p:tgtEl>
                                          <p:spTgt spid="208">
                                            <p:txEl>
                                              <p:pRg st="3" end="3"/>
                                            </p:txEl>
                                          </p:spTgt>
                                        </p:tgtEl>
                                        <p:attrNameLst>
                                          <p:attrName>style.visibility</p:attrName>
                                        </p:attrNameLst>
                                      </p:cBhvr>
                                      <p:to>
                                        <p:strVal val="visible"/>
                                      </p:to>
                                    </p:set>
                                    <p:anim calcmode="lin" valueType="num">
                                      <p:cBhvr>
                                        <p:cTn id="29" dur="1000" fill="hold"/>
                                        <p:tgtEl>
                                          <p:spTgt spid="208">
                                            <p:txEl>
                                              <p:pRg st="3" end="3"/>
                                            </p:txEl>
                                          </p:spTgt>
                                        </p:tgtEl>
                                        <p:attrNameLst>
                                          <p:attrName>ppt_w</p:attrName>
                                        </p:attrNameLst>
                                      </p:cBhvr>
                                      <p:tavLst>
                                        <p:tav tm="0">
                                          <p:val>
                                            <p:fltVal val="0"/>
                                          </p:val>
                                        </p:tav>
                                        <p:tav tm="100000">
                                          <p:val>
                                            <p:strVal val="#ppt_w"/>
                                          </p:val>
                                        </p:tav>
                                      </p:tavLst>
                                    </p:anim>
                                    <p:anim calcmode="lin" valueType="num">
                                      <p:cBhvr>
                                        <p:cTn id="30" dur="1000" fill="hold"/>
                                        <p:tgtEl>
                                          <p:spTgt spid="208">
                                            <p:txEl>
                                              <p:pRg st="3" end="3"/>
                                            </p:txEl>
                                          </p:spTgt>
                                        </p:tgtEl>
                                        <p:attrNameLst>
                                          <p:attrName>ppt_h</p:attrName>
                                        </p:attrNameLst>
                                      </p:cBhvr>
                                      <p:tavLst>
                                        <p:tav tm="0">
                                          <p:val>
                                            <p:fltVal val="0"/>
                                          </p:val>
                                        </p:tav>
                                        <p:tav tm="100000">
                                          <p:val>
                                            <p:strVal val="#ppt_h"/>
                                          </p:val>
                                        </p:tav>
                                      </p:tavLst>
                                    </p:anim>
                                  </p:childTnLst>
                                </p:cTn>
                              </p:par>
                            </p:childTnLst>
                          </p:cTn>
                        </p:par>
                      </p:childTnLst>
                    </p:cTn>
                  </p:par>
                  <p:par>
                    <p:cTn id="31" fill="hold">
                      <p:stCondLst>
                        <p:cond delay="indefinite"/>
                      </p:stCondLst>
                      <p:childTnLst>
                        <p:par>
                          <p:cTn id="32" fill="hold">
                            <p:stCondLst>
                              <p:cond delay="0"/>
                            </p:stCondLst>
                            <p:childTnLst>
                              <p:par>
                                <p:cTn id="33" presetClass="entr" nodeType="clickEffect" presetSubtype="16" presetID="23" grpId="1" fill="hold">
                                  <p:stCondLst>
                                    <p:cond delay="0"/>
                                  </p:stCondLst>
                                  <p:iterate type="el" backwards="0">
                                    <p:tmAbs val="0"/>
                                  </p:iterate>
                                  <p:childTnLst>
                                    <p:set>
                                      <p:cBhvr>
                                        <p:cTn id="34" fill="hold"/>
                                        <p:tgtEl>
                                          <p:spTgt spid="208">
                                            <p:txEl>
                                              <p:pRg st="4" end="4"/>
                                            </p:txEl>
                                          </p:spTgt>
                                        </p:tgtEl>
                                        <p:attrNameLst>
                                          <p:attrName>style.visibility</p:attrName>
                                        </p:attrNameLst>
                                      </p:cBhvr>
                                      <p:to>
                                        <p:strVal val="visible"/>
                                      </p:to>
                                    </p:set>
                                    <p:anim calcmode="lin" valueType="num">
                                      <p:cBhvr>
                                        <p:cTn id="35" dur="1000" fill="hold"/>
                                        <p:tgtEl>
                                          <p:spTgt spid="208">
                                            <p:txEl>
                                              <p:pRg st="4" end="4"/>
                                            </p:txEl>
                                          </p:spTgt>
                                        </p:tgtEl>
                                        <p:attrNameLst>
                                          <p:attrName>ppt_w</p:attrName>
                                        </p:attrNameLst>
                                      </p:cBhvr>
                                      <p:tavLst>
                                        <p:tav tm="0">
                                          <p:val>
                                            <p:fltVal val="0"/>
                                          </p:val>
                                        </p:tav>
                                        <p:tav tm="100000">
                                          <p:val>
                                            <p:strVal val="#ppt_w"/>
                                          </p:val>
                                        </p:tav>
                                      </p:tavLst>
                                    </p:anim>
                                    <p:anim calcmode="lin" valueType="num">
                                      <p:cBhvr>
                                        <p:cTn id="36" dur="1000" fill="hold"/>
                                        <p:tgtEl>
                                          <p:spTgt spid="208">
                                            <p:txEl>
                                              <p:pRg st="4" end="4"/>
                                            </p:txEl>
                                          </p:spTgt>
                                        </p:tgtEl>
                                        <p:attrNameLst>
                                          <p:attrName>ppt_h</p:attrName>
                                        </p:attrNameLst>
                                      </p:cBhvr>
                                      <p:tavLst>
                                        <p:tav tm="0">
                                          <p:val>
                                            <p:fltVal val="0"/>
                                          </p:val>
                                        </p:tav>
                                        <p:tav tm="100000">
                                          <p:val>
                                            <p:strVal val="#ppt_h"/>
                                          </p:val>
                                        </p:tav>
                                      </p:tavLst>
                                    </p:anim>
                                  </p:childTnLst>
                                </p:cTn>
                              </p:par>
                            </p:childTnLst>
                          </p:cTn>
                        </p:par>
                      </p:childTnLst>
                    </p:cTn>
                  </p:par>
                  <p:par>
                    <p:cTn id="37" fill="hold">
                      <p:stCondLst>
                        <p:cond delay="indefinite"/>
                      </p:stCondLst>
                      <p:childTnLst>
                        <p:par>
                          <p:cTn id="38" fill="hold">
                            <p:stCondLst>
                              <p:cond delay="0"/>
                            </p:stCondLst>
                            <p:childTnLst>
                              <p:par>
                                <p:cTn id="39" presetClass="entr" nodeType="clickEffect" presetSubtype="16" presetID="23" grpId="1" fill="hold">
                                  <p:stCondLst>
                                    <p:cond delay="0"/>
                                  </p:stCondLst>
                                  <p:iterate type="el" backwards="0">
                                    <p:tmAbs val="0"/>
                                  </p:iterate>
                                  <p:childTnLst>
                                    <p:set>
                                      <p:cBhvr>
                                        <p:cTn id="40" fill="hold"/>
                                        <p:tgtEl>
                                          <p:spTgt spid="208">
                                            <p:txEl>
                                              <p:pRg st="5" end="5"/>
                                            </p:txEl>
                                          </p:spTgt>
                                        </p:tgtEl>
                                        <p:attrNameLst>
                                          <p:attrName>style.visibility</p:attrName>
                                        </p:attrNameLst>
                                      </p:cBhvr>
                                      <p:to>
                                        <p:strVal val="visible"/>
                                      </p:to>
                                    </p:set>
                                    <p:anim calcmode="lin" valueType="num">
                                      <p:cBhvr>
                                        <p:cTn id="41" dur="1000" fill="hold"/>
                                        <p:tgtEl>
                                          <p:spTgt spid="208">
                                            <p:txEl>
                                              <p:pRg st="5" end="5"/>
                                            </p:txEl>
                                          </p:spTgt>
                                        </p:tgtEl>
                                        <p:attrNameLst>
                                          <p:attrName>ppt_w</p:attrName>
                                        </p:attrNameLst>
                                      </p:cBhvr>
                                      <p:tavLst>
                                        <p:tav tm="0">
                                          <p:val>
                                            <p:fltVal val="0"/>
                                          </p:val>
                                        </p:tav>
                                        <p:tav tm="100000">
                                          <p:val>
                                            <p:strVal val="#ppt_w"/>
                                          </p:val>
                                        </p:tav>
                                      </p:tavLst>
                                    </p:anim>
                                    <p:anim calcmode="lin" valueType="num">
                                      <p:cBhvr>
                                        <p:cTn id="42" dur="1000" fill="hold"/>
                                        <p:tgtEl>
                                          <p:spTgt spid="208">
                                            <p:txEl>
                                              <p:pRg st="5" end="5"/>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08" grpId="1"/>
    </p:bldLst>
  </p:timing>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1" name="adventurous ideas for listening in class"/>
          <p:cNvSpPr txBox="1"/>
          <p:nvPr>
            <p:ph type="title"/>
          </p:nvPr>
        </p:nvSpPr>
        <p:spPr>
          <a:prstGeom prst="rect">
            <a:avLst/>
          </a:prstGeom>
        </p:spPr>
        <p:txBody>
          <a:bodyPr/>
          <a:lstStyle/>
          <a:p>
            <a:pPr/>
            <a:r>
              <a:t>adventurous ideas for listening in class</a:t>
            </a:r>
          </a:p>
        </p:txBody>
      </p:sp>
      <p:grpSp>
        <p:nvGrpSpPr>
          <p:cNvPr id="214" name="CB52D7F7-795A-4B52-A64D-70E74A1091AF-L0-001.jpeg"/>
          <p:cNvGrpSpPr/>
          <p:nvPr/>
        </p:nvGrpSpPr>
        <p:grpSpPr>
          <a:xfrm>
            <a:off x="2676009" y="2688069"/>
            <a:ext cx="7652782" cy="6415809"/>
            <a:chOff x="0" y="0"/>
            <a:chExt cx="7652780" cy="6415807"/>
          </a:xfrm>
        </p:grpSpPr>
        <p:pic>
          <p:nvPicPr>
            <p:cNvPr id="213" name="CB52D7F7-795A-4B52-A64D-70E74A1091AF-L0-001.jpeg" descr="CB52D7F7-795A-4B52-A64D-70E74A1091AF-L0-001.jpeg"/>
            <p:cNvPicPr>
              <a:picLocks noChangeAspect="1"/>
            </p:cNvPicPr>
            <p:nvPr/>
          </p:nvPicPr>
          <p:blipFill>
            <a:blip r:embed="rId2">
              <a:extLst/>
            </a:blip>
            <a:stretch>
              <a:fillRect/>
            </a:stretch>
          </p:blipFill>
          <p:spPr>
            <a:xfrm>
              <a:off x="88900" y="63500"/>
              <a:ext cx="7474981" cy="6161808"/>
            </a:xfrm>
            <a:prstGeom prst="rect">
              <a:avLst/>
            </a:prstGeom>
            <a:ln>
              <a:noFill/>
            </a:ln>
            <a:effectLst/>
          </p:spPr>
        </p:pic>
        <p:pic>
          <p:nvPicPr>
            <p:cNvPr id="212" name="CB52D7F7-795A-4B52-A64D-70E74A1091AF-L0-001.jpeg" descr="CB52D7F7-795A-4B52-A64D-70E74A1091AF-L0-001.jpeg"/>
            <p:cNvPicPr>
              <a:picLocks noChangeAspect="0"/>
            </p:cNvPicPr>
            <p:nvPr/>
          </p:nvPicPr>
          <p:blipFill>
            <a:blip r:embed="rId3">
              <a:extLst/>
            </a:blip>
            <a:stretch>
              <a:fillRect/>
            </a:stretch>
          </p:blipFill>
          <p:spPr>
            <a:xfrm>
              <a:off x="0" y="0"/>
              <a:ext cx="7652781" cy="6415808"/>
            </a:xfrm>
            <a:prstGeom prst="rect">
              <a:avLst/>
            </a:prstGeom>
            <a:effectLst/>
          </p:spPr>
        </p:pic>
      </p:grpSp>
    </p:spTree>
  </p:cSld>
  <p:clrMapOvr>
    <a:masterClrMapping/>
  </p:clrMapOvr>
  <mc:AlternateContent xmlns:mc="http://schemas.openxmlformats.org/markup-compatibility/2006">
    <mc:Choice xmlns:p14="http://schemas.microsoft.com/office/powerpoint/2010/main" Requires="p14">
      <p:transition spd="slow" advClick="1" p14:dur="2000">
        <p:push dir="r"/>
      </p:transition>
    </mc:Choice>
    <mc:Fallback>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6" name="1. Coursebook audio"/>
          <p:cNvSpPr txBox="1"/>
          <p:nvPr>
            <p:ph type="title"/>
          </p:nvPr>
        </p:nvSpPr>
        <p:spPr>
          <a:prstGeom prst="rect">
            <a:avLst/>
          </a:prstGeom>
        </p:spPr>
        <p:txBody>
          <a:bodyPr/>
          <a:lstStyle/>
          <a:p>
            <a:pPr/>
            <a:r>
              <a:t>1. Coursebook audio</a:t>
            </a:r>
          </a:p>
        </p:txBody>
      </p:sp>
      <p:sp>
        <p:nvSpPr>
          <p:cNvPr id="217" name="Show pictures and get students to guess the sequence before listening: eg. a story, sequence of events, etc.…"/>
          <p:cNvSpPr txBox="1"/>
          <p:nvPr>
            <p:ph type="body" idx="1"/>
          </p:nvPr>
        </p:nvSpPr>
        <p:spPr>
          <a:xfrm>
            <a:off x="508000" y="3740649"/>
            <a:ext cx="11988800" cy="5022351"/>
          </a:xfrm>
          <a:prstGeom prst="rect">
            <a:avLst/>
          </a:prstGeom>
        </p:spPr>
        <p:txBody>
          <a:bodyPr/>
          <a:lstStyle/>
          <a:p>
            <a:pPr marL="289179" indent="-289179" algn="just" defTabSz="403097">
              <a:spcBef>
                <a:spcPts val="2800"/>
              </a:spcBef>
              <a:buBlip>
                <a:blip r:embed="rId2"/>
              </a:buBlip>
              <a:defRPr sz="2346"/>
            </a:pPr>
            <a:r>
              <a:t>Show pictures and get students to guess the sequence before listening: eg. a story, sequence of events, etc.</a:t>
            </a:r>
          </a:p>
          <a:p>
            <a:pPr marL="289179" indent="-289179" algn="just" defTabSz="403097">
              <a:spcBef>
                <a:spcPts val="2800"/>
              </a:spcBef>
              <a:buBlip>
                <a:blip r:embed="rId2"/>
              </a:buBlip>
              <a:defRPr sz="2346"/>
            </a:pPr>
            <a:r>
              <a:t>The teacher shows different pictures related to the listening and students predict the story.</a:t>
            </a:r>
          </a:p>
          <a:p>
            <a:pPr marL="289179" indent="-289179" algn="just" defTabSz="403097">
              <a:spcBef>
                <a:spcPts val="2800"/>
              </a:spcBef>
              <a:buBlip>
                <a:blip r:embed="rId2"/>
              </a:buBlip>
              <a:defRPr sz="2346"/>
            </a:pPr>
            <a:r>
              <a:t>Devise a series of </a:t>
            </a:r>
            <a:r>
              <a:rPr i="1"/>
              <a:t>true </a:t>
            </a:r>
            <a:r>
              <a:t>and </a:t>
            </a:r>
            <a:r>
              <a:rPr i="1"/>
              <a:t>false </a:t>
            </a:r>
            <a:r>
              <a:t>statements with learners having to listen in detail and then decide.</a:t>
            </a:r>
          </a:p>
          <a:p>
            <a:pPr marL="289179" indent="-289179" algn="just" defTabSz="403097">
              <a:spcBef>
                <a:spcPts val="2800"/>
              </a:spcBef>
              <a:buBlip>
                <a:blip r:embed="rId2"/>
              </a:buBlip>
              <a:defRPr sz="2346"/>
            </a:pPr>
            <a:r>
              <a:t>Cut up the script, hand it to students, they listen to the audio, place it in order and then check again.</a:t>
            </a:r>
          </a:p>
          <a:p>
            <a:pPr marL="289179" indent="-289179" algn="just" defTabSz="403097">
              <a:spcBef>
                <a:spcPts val="2800"/>
              </a:spcBef>
              <a:buBlip>
                <a:blip r:embed="rId2"/>
              </a:buBlip>
              <a:defRPr sz="2346"/>
            </a:pPr>
            <a:r>
              <a:t>For stronger learners, give them comprehension questions. For weaker learners, hand the questions plus the script. They answer the questions and then pair up strong to weak learners to check their answers.</a:t>
            </a:r>
          </a:p>
        </p:txBody>
      </p:sp>
      <p:sp>
        <p:nvSpPr>
          <p:cNvPr id="218" name="What creative ways could you use coursebook audio in class? Discuss in pairs."/>
          <p:cNvSpPr/>
          <p:nvPr/>
        </p:nvSpPr>
        <p:spPr>
          <a:xfrm>
            <a:off x="409283" y="2754395"/>
            <a:ext cx="12186234" cy="816310"/>
          </a:xfrm>
          <a:prstGeom prst="rect">
            <a:avLst/>
          </a:prstGeom>
          <a:gradFill>
            <a:gsLst>
              <a:gs pos="0">
                <a:schemeClr val="accent2"/>
              </a:gs>
              <a:gs pos="100000">
                <a:schemeClr val="accent2">
                  <a:hueOff val="376119"/>
                  <a:satOff val="3650"/>
                  <a:lumOff val="-13970"/>
                </a:schemeClr>
              </a:gs>
            </a:gsLst>
            <a:lin ang="5400000"/>
          </a:gra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sz="2900">
                <a:solidFill>
                  <a:srgbClr val="FFFFFF"/>
                </a:solidFill>
                <a:effectLst>
                  <a:outerShdw sx="100000" sy="100000" kx="0" ky="0" algn="b" rotWithShape="0" blurRad="25400" dist="12700" dir="5400000">
                    <a:srgbClr val="000000">
                      <a:alpha val="50000"/>
                    </a:srgbClr>
                  </a:outerShdw>
                </a:effectLst>
              </a:defRPr>
            </a:lvl1pPr>
          </a:lstStyle>
          <a:p>
            <a:pPr/>
            <a:r>
              <a:t>What creative ways could you use coursebook audio in class? Discuss in pairs.</a:t>
            </a:r>
          </a:p>
        </p:txBody>
      </p:sp>
    </p:spTree>
  </p:cSld>
  <p:clrMapOvr>
    <a:masterClrMapping/>
  </p:clrMapOvr>
  <mc:AlternateContent xmlns:mc="http://schemas.openxmlformats.org/markup-compatibility/2006">
    <mc:Choice xmlns:p14="http://schemas.microsoft.com/office/powerpoint/2010/main" Requires="p14">
      <p:transition spd="slow" advClick="1" p14:dur="2000">
        <p:checker dir="horz"/>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6" presetID="23" grpId="1" fill="hold">
                                  <p:stCondLst>
                                    <p:cond delay="0"/>
                                  </p:stCondLst>
                                  <p:iterate type="el" backwards="0">
                                    <p:tmAbs val="0"/>
                                  </p:iterate>
                                  <p:childTnLst>
                                    <p:set>
                                      <p:cBhvr>
                                        <p:cTn id="6" fill="hold"/>
                                        <p:tgtEl>
                                          <p:spTgt spid="217">
                                            <p:bg/>
                                          </p:spTgt>
                                        </p:tgtEl>
                                        <p:attrNameLst>
                                          <p:attrName>style.visibility</p:attrName>
                                        </p:attrNameLst>
                                      </p:cBhvr>
                                      <p:to>
                                        <p:strVal val="visible"/>
                                      </p:to>
                                    </p:set>
                                    <p:anim calcmode="lin" valueType="num">
                                      <p:cBhvr>
                                        <p:cTn id="7" dur="2000" fill="hold"/>
                                        <p:tgtEl>
                                          <p:spTgt spid="217">
                                            <p:bg/>
                                          </p:spTgt>
                                        </p:tgtEl>
                                        <p:attrNameLst>
                                          <p:attrName>ppt_w</p:attrName>
                                        </p:attrNameLst>
                                      </p:cBhvr>
                                      <p:tavLst>
                                        <p:tav tm="0">
                                          <p:val>
                                            <p:fltVal val="0"/>
                                          </p:val>
                                        </p:tav>
                                        <p:tav tm="100000">
                                          <p:val>
                                            <p:strVal val="#ppt_w"/>
                                          </p:val>
                                        </p:tav>
                                      </p:tavLst>
                                    </p:anim>
                                    <p:anim calcmode="lin" valueType="num">
                                      <p:cBhvr>
                                        <p:cTn id="8" dur="2000" fill="hold"/>
                                        <p:tgtEl>
                                          <p:spTgt spid="217">
                                            <p:bg/>
                                          </p:spTgt>
                                        </p:tgtEl>
                                        <p:attrNameLst>
                                          <p:attrName>ppt_h</p:attrName>
                                        </p:attrNameLst>
                                      </p:cBhvr>
                                      <p:tavLst>
                                        <p:tav tm="0">
                                          <p:val>
                                            <p:fltVal val="0"/>
                                          </p:val>
                                        </p:tav>
                                        <p:tav tm="100000">
                                          <p:val>
                                            <p:strVal val="#ppt_h"/>
                                          </p:val>
                                        </p:tav>
                                      </p:tavLst>
                                    </p:anim>
                                  </p:childTnLst>
                                </p:cTn>
                              </p:par>
                              <p:par>
                                <p:cTn id="9" presetClass="entr" nodeType="withEffect" presetSubtype="16" presetID="23" grpId="1" fill="hold">
                                  <p:stCondLst>
                                    <p:cond delay="0"/>
                                  </p:stCondLst>
                                  <p:iterate type="el" backwards="0">
                                    <p:tmAbs val="0"/>
                                  </p:iterate>
                                  <p:childTnLst>
                                    <p:set>
                                      <p:cBhvr>
                                        <p:cTn id="10" fill="hold"/>
                                        <p:tgtEl>
                                          <p:spTgt spid="217">
                                            <p:txEl>
                                              <p:pRg st="0" end="0"/>
                                            </p:txEl>
                                          </p:spTgt>
                                        </p:tgtEl>
                                        <p:attrNameLst>
                                          <p:attrName>style.visibility</p:attrName>
                                        </p:attrNameLst>
                                      </p:cBhvr>
                                      <p:to>
                                        <p:strVal val="visible"/>
                                      </p:to>
                                    </p:set>
                                    <p:anim calcmode="lin" valueType="num">
                                      <p:cBhvr>
                                        <p:cTn id="11" dur="2000" fill="hold"/>
                                        <p:tgtEl>
                                          <p:spTgt spid="217">
                                            <p:txEl>
                                              <p:pRg st="0" end="0"/>
                                            </p:txEl>
                                          </p:spTgt>
                                        </p:tgtEl>
                                        <p:attrNameLst>
                                          <p:attrName>ppt_w</p:attrName>
                                        </p:attrNameLst>
                                      </p:cBhvr>
                                      <p:tavLst>
                                        <p:tav tm="0">
                                          <p:val>
                                            <p:fltVal val="0"/>
                                          </p:val>
                                        </p:tav>
                                        <p:tav tm="100000">
                                          <p:val>
                                            <p:strVal val="#ppt_w"/>
                                          </p:val>
                                        </p:tav>
                                      </p:tavLst>
                                    </p:anim>
                                    <p:anim calcmode="lin" valueType="num">
                                      <p:cBhvr>
                                        <p:cTn id="12" dur="2000" fill="hold"/>
                                        <p:tgtEl>
                                          <p:spTgt spid="217">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16" presetID="23" grpId="1" fill="hold">
                                  <p:stCondLst>
                                    <p:cond delay="0"/>
                                  </p:stCondLst>
                                  <p:iterate type="el" backwards="0">
                                    <p:tmAbs val="0"/>
                                  </p:iterate>
                                  <p:childTnLst>
                                    <p:set>
                                      <p:cBhvr>
                                        <p:cTn id="16" fill="hold"/>
                                        <p:tgtEl>
                                          <p:spTgt spid="217">
                                            <p:txEl>
                                              <p:pRg st="1" end="1"/>
                                            </p:txEl>
                                          </p:spTgt>
                                        </p:tgtEl>
                                        <p:attrNameLst>
                                          <p:attrName>style.visibility</p:attrName>
                                        </p:attrNameLst>
                                      </p:cBhvr>
                                      <p:to>
                                        <p:strVal val="visible"/>
                                      </p:to>
                                    </p:set>
                                    <p:anim calcmode="lin" valueType="num">
                                      <p:cBhvr>
                                        <p:cTn id="17" dur="2000" fill="hold"/>
                                        <p:tgtEl>
                                          <p:spTgt spid="217">
                                            <p:txEl>
                                              <p:pRg st="1" end="1"/>
                                            </p:txEl>
                                          </p:spTgt>
                                        </p:tgtEl>
                                        <p:attrNameLst>
                                          <p:attrName>ppt_w</p:attrName>
                                        </p:attrNameLst>
                                      </p:cBhvr>
                                      <p:tavLst>
                                        <p:tav tm="0">
                                          <p:val>
                                            <p:fltVal val="0"/>
                                          </p:val>
                                        </p:tav>
                                        <p:tav tm="100000">
                                          <p:val>
                                            <p:strVal val="#ppt_w"/>
                                          </p:val>
                                        </p:tav>
                                      </p:tavLst>
                                    </p:anim>
                                    <p:anim calcmode="lin" valueType="num">
                                      <p:cBhvr>
                                        <p:cTn id="18" dur="2000" fill="hold"/>
                                        <p:tgtEl>
                                          <p:spTgt spid="217">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Class="entr" nodeType="clickEffect" presetSubtype="16" presetID="23" grpId="1" fill="hold">
                                  <p:stCondLst>
                                    <p:cond delay="0"/>
                                  </p:stCondLst>
                                  <p:iterate type="el" backwards="0">
                                    <p:tmAbs val="0"/>
                                  </p:iterate>
                                  <p:childTnLst>
                                    <p:set>
                                      <p:cBhvr>
                                        <p:cTn id="22" fill="hold"/>
                                        <p:tgtEl>
                                          <p:spTgt spid="217">
                                            <p:txEl>
                                              <p:pRg st="2" end="2"/>
                                            </p:txEl>
                                          </p:spTgt>
                                        </p:tgtEl>
                                        <p:attrNameLst>
                                          <p:attrName>style.visibility</p:attrName>
                                        </p:attrNameLst>
                                      </p:cBhvr>
                                      <p:to>
                                        <p:strVal val="visible"/>
                                      </p:to>
                                    </p:set>
                                    <p:anim calcmode="lin" valueType="num">
                                      <p:cBhvr>
                                        <p:cTn id="23" dur="2000" fill="hold"/>
                                        <p:tgtEl>
                                          <p:spTgt spid="217">
                                            <p:txEl>
                                              <p:pRg st="2" end="2"/>
                                            </p:txEl>
                                          </p:spTgt>
                                        </p:tgtEl>
                                        <p:attrNameLst>
                                          <p:attrName>ppt_w</p:attrName>
                                        </p:attrNameLst>
                                      </p:cBhvr>
                                      <p:tavLst>
                                        <p:tav tm="0">
                                          <p:val>
                                            <p:fltVal val="0"/>
                                          </p:val>
                                        </p:tav>
                                        <p:tav tm="100000">
                                          <p:val>
                                            <p:strVal val="#ppt_w"/>
                                          </p:val>
                                        </p:tav>
                                      </p:tavLst>
                                    </p:anim>
                                    <p:anim calcmode="lin" valueType="num">
                                      <p:cBhvr>
                                        <p:cTn id="24" dur="2000" fill="hold"/>
                                        <p:tgtEl>
                                          <p:spTgt spid="217">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25" fill="hold">
                      <p:stCondLst>
                        <p:cond delay="indefinite"/>
                      </p:stCondLst>
                      <p:childTnLst>
                        <p:par>
                          <p:cTn id="26" fill="hold">
                            <p:stCondLst>
                              <p:cond delay="0"/>
                            </p:stCondLst>
                            <p:childTnLst>
                              <p:par>
                                <p:cTn id="27" presetClass="entr" nodeType="clickEffect" presetSubtype="16" presetID="23" grpId="1" fill="hold">
                                  <p:stCondLst>
                                    <p:cond delay="0"/>
                                  </p:stCondLst>
                                  <p:iterate type="el" backwards="0">
                                    <p:tmAbs val="0"/>
                                  </p:iterate>
                                  <p:childTnLst>
                                    <p:set>
                                      <p:cBhvr>
                                        <p:cTn id="28" fill="hold"/>
                                        <p:tgtEl>
                                          <p:spTgt spid="217">
                                            <p:txEl>
                                              <p:pRg st="3" end="3"/>
                                            </p:txEl>
                                          </p:spTgt>
                                        </p:tgtEl>
                                        <p:attrNameLst>
                                          <p:attrName>style.visibility</p:attrName>
                                        </p:attrNameLst>
                                      </p:cBhvr>
                                      <p:to>
                                        <p:strVal val="visible"/>
                                      </p:to>
                                    </p:set>
                                    <p:anim calcmode="lin" valueType="num">
                                      <p:cBhvr>
                                        <p:cTn id="29" dur="2000" fill="hold"/>
                                        <p:tgtEl>
                                          <p:spTgt spid="217">
                                            <p:txEl>
                                              <p:pRg st="3" end="3"/>
                                            </p:txEl>
                                          </p:spTgt>
                                        </p:tgtEl>
                                        <p:attrNameLst>
                                          <p:attrName>ppt_w</p:attrName>
                                        </p:attrNameLst>
                                      </p:cBhvr>
                                      <p:tavLst>
                                        <p:tav tm="0">
                                          <p:val>
                                            <p:fltVal val="0"/>
                                          </p:val>
                                        </p:tav>
                                        <p:tav tm="100000">
                                          <p:val>
                                            <p:strVal val="#ppt_w"/>
                                          </p:val>
                                        </p:tav>
                                      </p:tavLst>
                                    </p:anim>
                                    <p:anim calcmode="lin" valueType="num">
                                      <p:cBhvr>
                                        <p:cTn id="30" dur="2000" fill="hold"/>
                                        <p:tgtEl>
                                          <p:spTgt spid="217">
                                            <p:txEl>
                                              <p:pRg st="3" end="3"/>
                                            </p:txEl>
                                          </p:spTgt>
                                        </p:tgtEl>
                                        <p:attrNameLst>
                                          <p:attrName>ppt_h</p:attrName>
                                        </p:attrNameLst>
                                      </p:cBhvr>
                                      <p:tavLst>
                                        <p:tav tm="0">
                                          <p:val>
                                            <p:fltVal val="0"/>
                                          </p:val>
                                        </p:tav>
                                        <p:tav tm="100000">
                                          <p:val>
                                            <p:strVal val="#ppt_h"/>
                                          </p:val>
                                        </p:tav>
                                      </p:tavLst>
                                    </p:anim>
                                  </p:childTnLst>
                                </p:cTn>
                              </p:par>
                            </p:childTnLst>
                          </p:cTn>
                        </p:par>
                      </p:childTnLst>
                    </p:cTn>
                  </p:par>
                  <p:par>
                    <p:cTn id="31" fill="hold">
                      <p:stCondLst>
                        <p:cond delay="indefinite"/>
                      </p:stCondLst>
                      <p:childTnLst>
                        <p:par>
                          <p:cTn id="32" fill="hold">
                            <p:stCondLst>
                              <p:cond delay="0"/>
                            </p:stCondLst>
                            <p:childTnLst>
                              <p:par>
                                <p:cTn id="33" presetClass="entr" nodeType="clickEffect" presetSubtype="16" presetID="23" grpId="1" fill="hold">
                                  <p:stCondLst>
                                    <p:cond delay="0"/>
                                  </p:stCondLst>
                                  <p:iterate type="el" backwards="0">
                                    <p:tmAbs val="0"/>
                                  </p:iterate>
                                  <p:childTnLst>
                                    <p:set>
                                      <p:cBhvr>
                                        <p:cTn id="34" fill="hold"/>
                                        <p:tgtEl>
                                          <p:spTgt spid="217">
                                            <p:txEl>
                                              <p:pRg st="4" end="4"/>
                                            </p:txEl>
                                          </p:spTgt>
                                        </p:tgtEl>
                                        <p:attrNameLst>
                                          <p:attrName>style.visibility</p:attrName>
                                        </p:attrNameLst>
                                      </p:cBhvr>
                                      <p:to>
                                        <p:strVal val="visible"/>
                                      </p:to>
                                    </p:set>
                                    <p:anim calcmode="lin" valueType="num">
                                      <p:cBhvr>
                                        <p:cTn id="35" dur="2000" fill="hold"/>
                                        <p:tgtEl>
                                          <p:spTgt spid="217">
                                            <p:txEl>
                                              <p:pRg st="4" end="4"/>
                                            </p:txEl>
                                          </p:spTgt>
                                        </p:tgtEl>
                                        <p:attrNameLst>
                                          <p:attrName>ppt_w</p:attrName>
                                        </p:attrNameLst>
                                      </p:cBhvr>
                                      <p:tavLst>
                                        <p:tav tm="0">
                                          <p:val>
                                            <p:fltVal val="0"/>
                                          </p:val>
                                        </p:tav>
                                        <p:tav tm="100000">
                                          <p:val>
                                            <p:strVal val="#ppt_w"/>
                                          </p:val>
                                        </p:tav>
                                      </p:tavLst>
                                    </p:anim>
                                    <p:anim calcmode="lin" valueType="num">
                                      <p:cBhvr>
                                        <p:cTn id="36" dur="2000" fill="hold"/>
                                        <p:tgtEl>
                                          <p:spTgt spid="217">
                                            <p:txEl>
                                              <p:pRg st="4" end="4"/>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17" grpId="1"/>
    </p:bldLst>
  </p:timing>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0" name="2. Story telling"/>
          <p:cNvSpPr txBox="1"/>
          <p:nvPr>
            <p:ph type="title"/>
          </p:nvPr>
        </p:nvSpPr>
        <p:spPr>
          <a:prstGeom prst="rect">
            <a:avLst/>
          </a:prstGeom>
        </p:spPr>
        <p:txBody>
          <a:bodyPr/>
          <a:lstStyle/>
          <a:p>
            <a:pPr/>
            <a:r>
              <a:t>2. Story telling</a:t>
            </a:r>
          </a:p>
        </p:txBody>
      </p:sp>
      <p:sp>
        <p:nvSpPr>
          <p:cNvPr id="221" name="Tell a story and then stop at an exciting point and then get students to guess what happens next.…"/>
          <p:cNvSpPr txBox="1"/>
          <p:nvPr>
            <p:ph type="body" idx="1"/>
          </p:nvPr>
        </p:nvSpPr>
        <p:spPr>
          <a:xfrm>
            <a:off x="508000" y="4001321"/>
            <a:ext cx="11988800" cy="4761679"/>
          </a:xfrm>
          <a:prstGeom prst="rect">
            <a:avLst/>
          </a:prstGeom>
        </p:spPr>
        <p:txBody>
          <a:bodyPr/>
          <a:lstStyle/>
          <a:p>
            <a:pPr marL="381381" indent="-381381" algn="just" defTabSz="531622">
              <a:spcBef>
                <a:spcPts val="3800"/>
              </a:spcBef>
              <a:buBlip>
                <a:blip r:embed="rId2"/>
              </a:buBlip>
              <a:defRPr sz="3094"/>
            </a:pPr>
            <a:r>
              <a:t>Tell a story and then stop at an exciting point and then get students to guess what happens next.</a:t>
            </a:r>
          </a:p>
          <a:p>
            <a:pPr marL="381381" indent="-381381" algn="just" defTabSz="531622">
              <a:spcBef>
                <a:spcPts val="3800"/>
              </a:spcBef>
              <a:buBlip>
                <a:blip r:embed="rId2"/>
              </a:buBlip>
              <a:defRPr sz="3094"/>
            </a:pPr>
            <a:r>
              <a:t>Once you have told the story, students recall the story to each other. </a:t>
            </a:r>
          </a:p>
          <a:p>
            <a:pPr marL="381381" indent="-381381" algn="just" defTabSz="531622">
              <a:spcBef>
                <a:spcPts val="3800"/>
              </a:spcBef>
              <a:buBlip>
                <a:blip r:embed="rId2"/>
              </a:buBlip>
              <a:defRPr sz="3094"/>
            </a:pPr>
            <a:r>
              <a:t>Use images to help tell the story. This will support lower level learners with their schemata while listening. </a:t>
            </a:r>
          </a:p>
          <a:p>
            <a:pPr marL="381381" indent="-381381" algn="just" defTabSz="531622">
              <a:spcBef>
                <a:spcPts val="3800"/>
              </a:spcBef>
              <a:buBlip>
                <a:blip r:embed="rId2"/>
              </a:buBlip>
              <a:defRPr sz="3094"/>
            </a:pPr>
            <a:r>
              <a:t>Get students to tell a story related to something you told them (personalisation)!</a:t>
            </a:r>
          </a:p>
        </p:txBody>
      </p:sp>
      <p:sp>
        <p:nvSpPr>
          <p:cNvPr id="222" name="What creative ways could you use storytelling in class? Discuss in pairs."/>
          <p:cNvSpPr/>
          <p:nvPr/>
        </p:nvSpPr>
        <p:spPr>
          <a:xfrm>
            <a:off x="612455" y="2754395"/>
            <a:ext cx="11779890" cy="816310"/>
          </a:xfrm>
          <a:prstGeom prst="rect">
            <a:avLst/>
          </a:prstGeom>
          <a:gradFill>
            <a:gsLst>
              <a:gs pos="0">
                <a:schemeClr val="accent2"/>
              </a:gs>
              <a:gs pos="100000">
                <a:schemeClr val="accent2">
                  <a:hueOff val="376119"/>
                  <a:satOff val="3650"/>
                  <a:lumOff val="-13970"/>
                </a:schemeClr>
              </a:gs>
            </a:gsLst>
            <a:lin ang="5400000"/>
          </a:gra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sz="2900">
                <a:solidFill>
                  <a:srgbClr val="FFFFFF"/>
                </a:solidFill>
                <a:effectLst>
                  <a:outerShdw sx="100000" sy="100000" kx="0" ky="0" algn="b" rotWithShape="0" blurRad="25400" dist="12700" dir="5400000">
                    <a:srgbClr val="000000">
                      <a:alpha val="50000"/>
                    </a:srgbClr>
                  </a:outerShdw>
                </a:effectLst>
              </a:defRPr>
            </a:lvl1pPr>
          </a:lstStyle>
          <a:p>
            <a:pPr/>
            <a:r>
              <a:t>What creative ways could you use storytelling in class? Discuss in pairs.</a:t>
            </a:r>
          </a:p>
        </p:txBody>
      </p:sp>
    </p:spTree>
  </p:cSld>
  <p:clrMapOvr>
    <a:masterClrMapping/>
  </p:clrMapOvr>
  <mc:AlternateContent xmlns:mc="http://schemas.openxmlformats.org/markup-compatibility/2006">
    <mc:Choice xmlns:p14="http://schemas.microsoft.com/office/powerpoint/2010/main" Requires="p14">
      <p:transition spd="slow" advClick="1" p14:dur="1500">
        <p14:flip dir="r"/>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 grpId="1" fill="hold">
                                  <p:stCondLst>
                                    <p:cond delay="0"/>
                                  </p:stCondLst>
                                  <p:iterate type="el" backwards="0">
                                    <p:tmAbs val="0"/>
                                  </p:iterate>
                                  <p:childTnLst>
                                    <p:set>
                                      <p:cBhvr>
                                        <p:cTn id="6" fill="hold"/>
                                        <p:tgtEl>
                                          <p:spTgt spid="221">
                                            <p:bg/>
                                          </p:spTgt>
                                        </p:tgtEl>
                                        <p:attrNameLst>
                                          <p:attrName>style.visibility</p:attrName>
                                        </p:attrNameLst>
                                      </p:cBhvr>
                                      <p:to>
                                        <p:strVal val="visible"/>
                                      </p:to>
                                    </p:set>
                                    <p:anim calcmode="lin" valueType="num">
                                      <p:cBhvr>
                                        <p:cTn id="7" dur="1000" fill="hold"/>
                                        <p:tgtEl>
                                          <p:spTgt spid="221">
                                            <p:bg/>
                                          </p:spTgt>
                                        </p:tgtEl>
                                        <p:attrNameLst>
                                          <p:attrName>ppt_x</p:attrName>
                                        </p:attrNameLst>
                                      </p:cBhvr>
                                      <p:tavLst>
                                        <p:tav tm="0">
                                          <p:val>
                                            <p:strVal val="0-#ppt_w/2"/>
                                          </p:val>
                                        </p:tav>
                                        <p:tav tm="100000">
                                          <p:val>
                                            <p:strVal val="#ppt_x"/>
                                          </p:val>
                                        </p:tav>
                                      </p:tavLst>
                                    </p:anim>
                                    <p:anim calcmode="lin" valueType="num">
                                      <p:cBhvr>
                                        <p:cTn id="8" dur="1000" fill="hold"/>
                                        <p:tgtEl>
                                          <p:spTgt spid="221">
                                            <p:bg/>
                                          </p:spTgt>
                                        </p:tgtEl>
                                        <p:attrNameLst>
                                          <p:attrName>ppt_y</p:attrName>
                                        </p:attrNameLst>
                                      </p:cBhvr>
                                      <p:tavLst>
                                        <p:tav tm="0">
                                          <p:val>
                                            <p:strVal val="#ppt_y"/>
                                          </p:val>
                                        </p:tav>
                                        <p:tav tm="100000">
                                          <p:val>
                                            <p:strVal val="#ppt_y"/>
                                          </p:val>
                                        </p:tav>
                                      </p:tavLst>
                                    </p:anim>
                                  </p:childTnLst>
                                </p:cTn>
                              </p:par>
                              <p:par>
                                <p:cTn id="9" presetClass="entr" nodeType="withEffect" presetSubtype="8" presetID="2" grpId="1" fill="hold">
                                  <p:stCondLst>
                                    <p:cond delay="0"/>
                                  </p:stCondLst>
                                  <p:iterate type="el" backwards="0">
                                    <p:tmAbs val="0"/>
                                  </p:iterate>
                                  <p:childTnLst>
                                    <p:set>
                                      <p:cBhvr>
                                        <p:cTn id="10" fill="hold"/>
                                        <p:tgtEl>
                                          <p:spTgt spid="221">
                                            <p:txEl>
                                              <p:pRg st="0" end="0"/>
                                            </p:txEl>
                                          </p:spTgt>
                                        </p:tgtEl>
                                        <p:attrNameLst>
                                          <p:attrName>style.visibility</p:attrName>
                                        </p:attrNameLst>
                                      </p:cBhvr>
                                      <p:to>
                                        <p:strVal val="visible"/>
                                      </p:to>
                                    </p:set>
                                    <p:anim calcmode="lin" valueType="num">
                                      <p:cBhvr>
                                        <p:cTn id="11" dur="1000" fill="hold"/>
                                        <p:tgtEl>
                                          <p:spTgt spid="221">
                                            <p:txEl>
                                              <p:pRg st="0" end="0"/>
                                            </p:txEl>
                                          </p:spTgt>
                                        </p:tgtEl>
                                        <p:attrNameLst>
                                          <p:attrName>ppt_x</p:attrName>
                                        </p:attrNameLst>
                                      </p:cBhvr>
                                      <p:tavLst>
                                        <p:tav tm="0">
                                          <p:val>
                                            <p:strVal val="0-#ppt_w/2"/>
                                          </p:val>
                                        </p:tav>
                                        <p:tav tm="100000">
                                          <p:val>
                                            <p:strVal val="#ppt_x"/>
                                          </p:val>
                                        </p:tav>
                                      </p:tavLst>
                                    </p:anim>
                                    <p:anim calcmode="lin" valueType="num">
                                      <p:cBhvr>
                                        <p:cTn id="12" dur="1000" fill="hold"/>
                                        <p:tgtEl>
                                          <p:spTgt spid="221">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8" presetID="2" grpId="1" fill="hold">
                                  <p:stCondLst>
                                    <p:cond delay="0"/>
                                  </p:stCondLst>
                                  <p:iterate type="el" backwards="0">
                                    <p:tmAbs val="0"/>
                                  </p:iterate>
                                  <p:childTnLst>
                                    <p:set>
                                      <p:cBhvr>
                                        <p:cTn id="16" fill="hold"/>
                                        <p:tgtEl>
                                          <p:spTgt spid="221">
                                            <p:txEl>
                                              <p:pRg st="1" end="1"/>
                                            </p:txEl>
                                          </p:spTgt>
                                        </p:tgtEl>
                                        <p:attrNameLst>
                                          <p:attrName>style.visibility</p:attrName>
                                        </p:attrNameLst>
                                      </p:cBhvr>
                                      <p:to>
                                        <p:strVal val="visible"/>
                                      </p:to>
                                    </p:set>
                                    <p:anim calcmode="lin" valueType="num">
                                      <p:cBhvr>
                                        <p:cTn id="17" dur="1000" fill="hold"/>
                                        <p:tgtEl>
                                          <p:spTgt spid="221">
                                            <p:txEl>
                                              <p:pRg st="1" end="1"/>
                                            </p:txEl>
                                          </p:spTgt>
                                        </p:tgtEl>
                                        <p:attrNameLst>
                                          <p:attrName>ppt_x</p:attrName>
                                        </p:attrNameLst>
                                      </p:cBhvr>
                                      <p:tavLst>
                                        <p:tav tm="0">
                                          <p:val>
                                            <p:strVal val="0-#ppt_w/2"/>
                                          </p:val>
                                        </p:tav>
                                        <p:tav tm="100000">
                                          <p:val>
                                            <p:strVal val="#ppt_x"/>
                                          </p:val>
                                        </p:tav>
                                      </p:tavLst>
                                    </p:anim>
                                    <p:anim calcmode="lin" valueType="num">
                                      <p:cBhvr>
                                        <p:cTn id="18" dur="1000" fill="hold"/>
                                        <p:tgtEl>
                                          <p:spTgt spid="221">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Class="entr" nodeType="clickEffect" presetSubtype="8" presetID="2" grpId="1" fill="hold">
                                  <p:stCondLst>
                                    <p:cond delay="0"/>
                                  </p:stCondLst>
                                  <p:iterate type="el" backwards="0">
                                    <p:tmAbs val="0"/>
                                  </p:iterate>
                                  <p:childTnLst>
                                    <p:set>
                                      <p:cBhvr>
                                        <p:cTn id="22" fill="hold"/>
                                        <p:tgtEl>
                                          <p:spTgt spid="221">
                                            <p:txEl>
                                              <p:pRg st="2" end="2"/>
                                            </p:txEl>
                                          </p:spTgt>
                                        </p:tgtEl>
                                        <p:attrNameLst>
                                          <p:attrName>style.visibility</p:attrName>
                                        </p:attrNameLst>
                                      </p:cBhvr>
                                      <p:to>
                                        <p:strVal val="visible"/>
                                      </p:to>
                                    </p:set>
                                    <p:anim calcmode="lin" valueType="num">
                                      <p:cBhvr>
                                        <p:cTn id="23" dur="1000" fill="hold"/>
                                        <p:tgtEl>
                                          <p:spTgt spid="221">
                                            <p:txEl>
                                              <p:pRg st="2" end="2"/>
                                            </p:txEl>
                                          </p:spTgt>
                                        </p:tgtEl>
                                        <p:attrNameLst>
                                          <p:attrName>ppt_x</p:attrName>
                                        </p:attrNameLst>
                                      </p:cBhvr>
                                      <p:tavLst>
                                        <p:tav tm="0">
                                          <p:val>
                                            <p:strVal val="0-#ppt_w/2"/>
                                          </p:val>
                                        </p:tav>
                                        <p:tav tm="100000">
                                          <p:val>
                                            <p:strVal val="#ppt_x"/>
                                          </p:val>
                                        </p:tav>
                                      </p:tavLst>
                                    </p:anim>
                                    <p:anim calcmode="lin" valueType="num">
                                      <p:cBhvr>
                                        <p:cTn id="24" dur="1000" fill="hold"/>
                                        <p:tgtEl>
                                          <p:spTgt spid="221">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Class="entr" nodeType="clickEffect" presetSubtype="8" presetID="2" grpId="1" fill="hold">
                                  <p:stCondLst>
                                    <p:cond delay="0"/>
                                  </p:stCondLst>
                                  <p:iterate type="el" backwards="0">
                                    <p:tmAbs val="0"/>
                                  </p:iterate>
                                  <p:childTnLst>
                                    <p:set>
                                      <p:cBhvr>
                                        <p:cTn id="28" fill="hold"/>
                                        <p:tgtEl>
                                          <p:spTgt spid="221">
                                            <p:txEl>
                                              <p:pRg st="3" end="3"/>
                                            </p:txEl>
                                          </p:spTgt>
                                        </p:tgtEl>
                                        <p:attrNameLst>
                                          <p:attrName>style.visibility</p:attrName>
                                        </p:attrNameLst>
                                      </p:cBhvr>
                                      <p:to>
                                        <p:strVal val="visible"/>
                                      </p:to>
                                    </p:set>
                                    <p:anim calcmode="lin" valueType="num">
                                      <p:cBhvr>
                                        <p:cTn id="29" dur="1000" fill="hold"/>
                                        <p:tgtEl>
                                          <p:spTgt spid="221">
                                            <p:txEl>
                                              <p:pRg st="3" end="3"/>
                                            </p:txEl>
                                          </p:spTgt>
                                        </p:tgtEl>
                                        <p:attrNameLst>
                                          <p:attrName>ppt_x</p:attrName>
                                        </p:attrNameLst>
                                      </p:cBhvr>
                                      <p:tavLst>
                                        <p:tav tm="0">
                                          <p:val>
                                            <p:strVal val="0-#ppt_w/2"/>
                                          </p:val>
                                        </p:tav>
                                        <p:tav tm="100000">
                                          <p:val>
                                            <p:strVal val="#ppt_x"/>
                                          </p:val>
                                        </p:tav>
                                      </p:tavLst>
                                    </p:anim>
                                    <p:anim calcmode="lin" valueType="num">
                                      <p:cBhvr>
                                        <p:cTn id="30" dur="1000" fill="hold"/>
                                        <p:tgtEl>
                                          <p:spTgt spid="221">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21" grpId="1"/>
    </p:bldLst>
  </p:timing>
</p:sld>
</file>

<file path=ppt/slides/slide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4" name="3. Reading aloud"/>
          <p:cNvSpPr txBox="1"/>
          <p:nvPr>
            <p:ph type="title"/>
          </p:nvPr>
        </p:nvSpPr>
        <p:spPr>
          <a:prstGeom prst="rect">
            <a:avLst/>
          </a:prstGeom>
        </p:spPr>
        <p:txBody>
          <a:bodyPr/>
          <a:lstStyle/>
          <a:p>
            <a:pPr/>
            <a:r>
              <a:t>3. Reading aloud</a:t>
            </a:r>
          </a:p>
        </p:txBody>
      </p:sp>
      <p:sp>
        <p:nvSpPr>
          <p:cNvPr id="225" name="The teacher could read a story or a piece of text with conviction and style for learners to hear the real word spoken naturally.…"/>
          <p:cNvSpPr txBox="1"/>
          <p:nvPr>
            <p:ph type="body" idx="1"/>
          </p:nvPr>
        </p:nvSpPr>
        <p:spPr>
          <a:xfrm>
            <a:off x="508000" y="3778983"/>
            <a:ext cx="11988800" cy="4984017"/>
          </a:xfrm>
          <a:prstGeom prst="rect">
            <a:avLst/>
          </a:prstGeom>
        </p:spPr>
        <p:txBody>
          <a:bodyPr/>
          <a:lstStyle/>
          <a:p>
            <a:pPr marL="339470" indent="-339470" algn="just" defTabSz="473201">
              <a:spcBef>
                <a:spcPts val="3400"/>
              </a:spcBef>
              <a:buBlip>
                <a:blip r:embed="rId2"/>
              </a:buBlip>
              <a:defRPr sz="2754"/>
            </a:pPr>
            <a:r>
              <a:t>The teacher could read a story or a piece of text with conviction and style for learners to hear the real word spoken naturally. </a:t>
            </a:r>
          </a:p>
          <a:p>
            <a:pPr marL="339470" indent="-339470" algn="just" defTabSz="473201">
              <a:spcBef>
                <a:spcPts val="3400"/>
              </a:spcBef>
              <a:buBlip>
                <a:blip r:embed="rId2"/>
              </a:buBlip>
              <a:defRPr sz="2754"/>
            </a:pPr>
            <a:r>
              <a:t>After you demonstrate the story or dialogue, you could put students into groups to practice telling the story using the correct intonation and stress forms.</a:t>
            </a:r>
          </a:p>
          <a:p>
            <a:pPr marL="339470" indent="-339470" algn="just" defTabSz="473201">
              <a:spcBef>
                <a:spcPts val="3400"/>
              </a:spcBef>
              <a:buBlip>
                <a:blip r:embed="rId2"/>
              </a:buBlip>
              <a:defRPr sz="2754"/>
            </a:pPr>
            <a:r>
              <a:t>Feedback and correction could be provided after read the dialogue/story in small groups.</a:t>
            </a:r>
          </a:p>
          <a:p>
            <a:pPr marL="339470" indent="-339470" algn="just" defTabSz="473201">
              <a:spcBef>
                <a:spcPts val="3400"/>
              </a:spcBef>
              <a:buBlip>
                <a:blip r:embed="rId2"/>
              </a:buBlip>
              <a:defRPr b="1" sz="2754"/>
            </a:pPr>
            <a:r>
              <a:t>Do not just get students to read a text with no immediate reason. Question why you are doing it. What is the benefit?</a:t>
            </a:r>
          </a:p>
        </p:txBody>
      </p:sp>
      <p:sp>
        <p:nvSpPr>
          <p:cNvPr id="226" name="How would you get students involved in reading? Discuss in pairs."/>
          <p:cNvSpPr/>
          <p:nvPr/>
        </p:nvSpPr>
        <p:spPr>
          <a:xfrm>
            <a:off x="612455" y="2754395"/>
            <a:ext cx="11779890" cy="816310"/>
          </a:xfrm>
          <a:prstGeom prst="rect">
            <a:avLst/>
          </a:prstGeom>
          <a:gradFill>
            <a:gsLst>
              <a:gs pos="0">
                <a:schemeClr val="accent2"/>
              </a:gs>
              <a:gs pos="100000">
                <a:schemeClr val="accent2">
                  <a:hueOff val="376119"/>
                  <a:satOff val="3650"/>
                  <a:lumOff val="-13970"/>
                </a:schemeClr>
              </a:gs>
            </a:gsLst>
            <a:lin ang="5400000"/>
          </a:gra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sz="2900">
                <a:solidFill>
                  <a:srgbClr val="FFFFFF"/>
                </a:solidFill>
                <a:effectLst>
                  <a:outerShdw sx="100000" sy="100000" kx="0" ky="0" algn="b" rotWithShape="0" blurRad="25400" dist="12700" dir="5400000">
                    <a:srgbClr val="000000">
                      <a:alpha val="50000"/>
                    </a:srgbClr>
                  </a:outerShdw>
                </a:effectLst>
              </a:defRPr>
            </a:lvl1pPr>
          </a:lstStyle>
          <a:p>
            <a:pPr/>
            <a:r>
              <a:t>How would you get students involved in reading? Discuss in pairs.</a:t>
            </a:r>
          </a:p>
        </p:txBody>
      </p:sp>
    </p:spTree>
  </p:cSld>
  <p:clrMapOvr>
    <a:masterClrMapping/>
  </p:clrMapOvr>
  <mc:AlternateContent xmlns:mc="http://schemas.openxmlformats.org/markup-compatibility/2006">
    <mc:Choice xmlns:p14="http://schemas.microsoft.com/office/powerpoint/2010/main" Requires="p14">
      <p:transition spd="slow" advClick="1" p14:dur="2000">
        <p:push dir="r"/>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 grpId="1" fill="hold">
                                  <p:stCondLst>
                                    <p:cond delay="0"/>
                                  </p:stCondLst>
                                  <p:iterate type="el" backwards="0">
                                    <p:tmAbs val="0"/>
                                  </p:iterate>
                                  <p:childTnLst>
                                    <p:set>
                                      <p:cBhvr>
                                        <p:cTn id="6" fill="hold"/>
                                        <p:tgtEl>
                                          <p:spTgt spid="225">
                                            <p:bg/>
                                          </p:spTgt>
                                        </p:tgtEl>
                                        <p:attrNameLst>
                                          <p:attrName>style.visibility</p:attrName>
                                        </p:attrNameLst>
                                      </p:cBhvr>
                                      <p:to>
                                        <p:strVal val="visible"/>
                                      </p:to>
                                    </p:set>
                                    <p:anim calcmode="lin" valueType="num">
                                      <p:cBhvr>
                                        <p:cTn id="7" dur="1000" fill="hold"/>
                                        <p:tgtEl>
                                          <p:spTgt spid="225">
                                            <p:bg/>
                                          </p:spTgt>
                                        </p:tgtEl>
                                        <p:attrNameLst>
                                          <p:attrName>ppt_x</p:attrName>
                                        </p:attrNameLst>
                                      </p:cBhvr>
                                      <p:tavLst>
                                        <p:tav tm="0">
                                          <p:val>
                                            <p:strVal val="0-#ppt_w/2"/>
                                          </p:val>
                                        </p:tav>
                                        <p:tav tm="100000">
                                          <p:val>
                                            <p:strVal val="#ppt_x"/>
                                          </p:val>
                                        </p:tav>
                                      </p:tavLst>
                                    </p:anim>
                                    <p:anim calcmode="lin" valueType="num">
                                      <p:cBhvr>
                                        <p:cTn id="8" dur="1000" fill="hold"/>
                                        <p:tgtEl>
                                          <p:spTgt spid="225">
                                            <p:bg/>
                                          </p:spTgt>
                                        </p:tgtEl>
                                        <p:attrNameLst>
                                          <p:attrName>ppt_y</p:attrName>
                                        </p:attrNameLst>
                                      </p:cBhvr>
                                      <p:tavLst>
                                        <p:tav tm="0">
                                          <p:val>
                                            <p:strVal val="#ppt_y"/>
                                          </p:val>
                                        </p:tav>
                                        <p:tav tm="100000">
                                          <p:val>
                                            <p:strVal val="#ppt_y"/>
                                          </p:val>
                                        </p:tav>
                                      </p:tavLst>
                                    </p:anim>
                                  </p:childTnLst>
                                </p:cTn>
                              </p:par>
                              <p:par>
                                <p:cTn id="9" presetClass="entr" nodeType="withEffect" presetSubtype="8" presetID="2" grpId="1" fill="hold">
                                  <p:stCondLst>
                                    <p:cond delay="0"/>
                                  </p:stCondLst>
                                  <p:iterate type="el" backwards="0">
                                    <p:tmAbs val="0"/>
                                  </p:iterate>
                                  <p:childTnLst>
                                    <p:set>
                                      <p:cBhvr>
                                        <p:cTn id="10" fill="hold"/>
                                        <p:tgtEl>
                                          <p:spTgt spid="225">
                                            <p:txEl>
                                              <p:pRg st="0" end="0"/>
                                            </p:txEl>
                                          </p:spTgt>
                                        </p:tgtEl>
                                        <p:attrNameLst>
                                          <p:attrName>style.visibility</p:attrName>
                                        </p:attrNameLst>
                                      </p:cBhvr>
                                      <p:to>
                                        <p:strVal val="visible"/>
                                      </p:to>
                                    </p:set>
                                    <p:anim calcmode="lin" valueType="num">
                                      <p:cBhvr>
                                        <p:cTn id="11" dur="1000" fill="hold"/>
                                        <p:tgtEl>
                                          <p:spTgt spid="225">
                                            <p:txEl>
                                              <p:pRg st="0" end="0"/>
                                            </p:txEl>
                                          </p:spTgt>
                                        </p:tgtEl>
                                        <p:attrNameLst>
                                          <p:attrName>ppt_x</p:attrName>
                                        </p:attrNameLst>
                                      </p:cBhvr>
                                      <p:tavLst>
                                        <p:tav tm="0">
                                          <p:val>
                                            <p:strVal val="0-#ppt_w/2"/>
                                          </p:val>
                                        </p:tav>
                                        <p:tav tm="100000">
                                          <p:val>
                                            <p:strVal val="#ppt_x"/>
                                          </p:val>
                                        </p:tav>
                                      </p:tavLst>
                                    </p:anim>
                                    <p:anim calcmode="lin" valueType="num">
                                      <p:cBhvr>
                                        <p:cTn id="12" dur="1000" fill="hold"/>
                                        <p:tgtEl>
                                          <p:spTgt spid="22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8" presetID="2" grpId="1" fill="hold">
                                  <p:stCondLst>
                                    <p:cond delay="0"/>
                                  </p:stCondLst>
                                  <p:iterate type="el" backwards="0">
                                    <p:tmAbs val="0"/>
                                  </p:iterate>
                                  <p:childTnLst>
                                    <p:set>
                                      <p:cBhvr>
                                        <p:cTn id="16" fill="hold"/>
                                        <p:tgtEl>
                                          <p:spTgt spid="225">
                                            <p:txEl>
                                              <p:pRg st="1" end="1"/>
                                            </p:txEl>
                                          </p:spTgt>
                                        </p:tgtEl>
                                        <p:attrNameLst>
                                          <p:attrName>style.visibility</p:attrName>
                                        </p:attrNameLst>
                                      </p:cBhvr>
                                      <p:to>
                                        <p:strVal val="visible"/>
                                      </p:to>
                                    </p:set>
                                    <p:anim calcmode="lin" valueType="num">
                                      <p:cBhvr>
                                        <p:cTn id="17" dur="1000" fill="hold"/>
                                        <p:tgtEl>
                                          <p:spTgt spid="225">
                                            <p:txEl>
                                              <p:pRg st="1" end="1"/>
                                            </p:txEl>
                                          </p:spTgt>
                                        </p:tgtEl>
                                        <p:attrNameLst>
                                          <p:attrName>ppt_x</p:attrName>
                                        </p:attrNameLst>
                                      </p:cBhvr>
                                      <p:tavLst>
                                        <p:tav tm="0">
                                          <p:val>
                                            <p:strVal val="0-#ppt_w/2"/>
                                          </p:val>
                                        </p:tav>
                                        <p:tav tm="100000">
                                          <p:val>
                                            <p:strVal val="#ppt_x"/>
                                          </p:val>
                                        </p:tav>
                                      </p:tavLst>
                                    </p:anim>
                                    <p:anim calcmode="lin" valueType="num">
                                      <p:cBhvr>
                                        <p:cTn id="18" dur="1000" fill="hold"/>
                                        <p:tgtEl>
                                          <p:spTgt spid="225">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Class="entr" nodeType="clickEffect" presetSubtype="8" presetID="2" grpId="1" fill="hold">
                                  <p:stCondLst>
                                    <p:cond delay="0"/>
                                  </p:stCondLst>
                                  <p:iterate type="el" backwards="0">
                                    <p:tmAbs val="0"/>
                                  </p:iterate>
                                  <p:childTnLst>
                                    <p:set>
                                      <p:cBhvr>
                                        <p:cTn id="22" fill="hold"/>
                                        <p:tgtEl>
                                          <p:spTgt spid="225">
                                            <p:txEl>
                                              <p:pRg st="2" end="2"/>
                                            </p:txEl>
                                          </p:spTgt>
                                        </p:tgtEl>
                                        <p:attrNameLst>
                                          <p:attrName>style.visibility</p:attrName>
                                        </p:attrNameLst>
                                      </p:cBhvr>
                                      <p:to>
                                        <p:strVal val="visible"/>
                                      </p:to>
                                    </p:set>
                                    <p:anim calcmode="lin" valueType="num">
                                      <p:cBhvr>
                                        <p:cTn id="23" dur="1000" fill="hold"/>
                                        <p:tgtEl>
                                          <p:spTgt spid="225">
                                            <p:txEl>
                                              <p:pRg st="2" end="2"/>
                                            </p:txEl>
                                          </p:spTgt>
                                        </p:tgtEl>
                                        <p:attrNameLst>
                                          <p:attrName>ppt_x</p:attrName>
                                        </p:attrNameLst>
                                      </p:cBhvr>
                                      <p:tavLst>
                                        <p:tav tm="0">
                                          <p:val>
                                            <p:strVal val="0-#ppt_w/2"/>
                                          </p:val>
                                        </p:tav>
                                        <p:tav tm="100000">
                                          <p:val>
                                            <p:strVal val="#ppt_x"/>
                                          </p:val>
                                        </p:tav>
                                      </p:tavLst>
                                    </p:anim>
                                    <p:anim calcmode="lin" valueType="num">
                                      <p:cBhvr>
                                        <p:cTn id="24" dur="1000" fill="hold"/>
                                        <p:tgtEl>
                                          <p:spTgt spid="225">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Class="entr" nodeType="clickEffect" presetSubtype="8" presetID="2" grpId="1" fill="hold">
                                  <p:stCondLst>
                                    <p:cond delay="0"/>
                                  </p:stCondLst>
                                  <p:iterate type="el" backwards="0">
                                    <p:tmAbs val="0"/>
                                  </p:iterate>
                                  <p:childTnLst>
                                    <p:set>
                                      <p:cBhvr>
                                        <p:cTn id="28" fill="hold"/>
                                        <p:tgtEl>
                                          <p:spTgt spid="225">
                                            <p:txEl>
                                              <p:pRg st="3" end="3"/>
                                            </p:txEl>
                                          </p:spTgt>
                                        </p:tgtEl>
                                        <p:attrNameLst>
                                          <p:attrName>style.visibility</p:attrName>
                                        </p:attrNameLst>
                                      </p:cBhvr>
                                      <p:to>
                                        <p:strVal val="visible"/>
                                      </p:to>
                                    </p:set>
                                    <p:anim calcmode="lin" valueType="num">
                                      <p:cBhvr>
                                        <p:cTn id="29" dur="1000" fill="hold"/>
                                        <p:tgtEl>
                                          <p:spTgt spid="225">
                                            <p:txEl>
                                              <p:pRg st="3" end="3"/>
                                            </p:txEl>
                                          </p:spTgt>
                                        </p:tgtEl>
                                        <p:attrNameLst>
                                          <p:attrName>ppt_x</p:attrName>
                                        </p:attrNameLst>
                                      </p:cBhvr>
                                      <p:tavLst>
                                        <p:tav tm="0">
                                          <p:val>
                                            <p:strVal val="0-#ppt_w/2"/>
                                          </p:val>
                                        </p:tav>
                                        <p:tav tm="100000">
                                          <p:val>
                                            <p:strVal val="#ppt_x"/>
                                          </p:val>
                                        </p:tav>
                                      </p:tavLst>
                                    </p:anim>
                                    <p:anim calcmode="lin" valueType="num">
                                      <p:cBhvr>
                                        <p:cTn id="30" dur="1000" fill="hold"/>
                                        <p:tgtEl>
                                          <p:spTgt spid="225">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25" grpId="1"/>
    </p:bldLst>
  </p:timing>
</p:sld>
</file>

<file path=ppt/slides/slide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8" name="4. Interviews / conversations"/>
          <p:cNvSpPr txBox="1"/>
          <p:nvPr>
            <p:ph type="title"/>
          </p:nvPr>
        </p:nvSpPr>
        <p:spPr>
          <a:prstGeom prst="rect">
            <a:avLst/>
          </a:prstGeom>
        </p:spPr>
        <p:txBody>
          <a:bodyPr/>
          <a:lstStyle/>
          <a:p>
            <a:pPr/>
            <a:r>
              <a:t>4. Interviews / conversations </a:t>
            </a:r>
          </a:p>
        </p:txBody>
      </p:sp>
      <p:sp>
        <p:nvSpPr>
          <p:cNvPr id="229" name="Tell students that you will be inviting someone (a colleague or friend) into the class and that you will be having a conversation about a topic.…"/>
          <p:cNvSpPr txBox="1"/>
          <p:nvPr>
            <p:ph type="body" idx="1"/>
          </p:nvPr>
        </p:nvSpPr>
        <p:spPr>
          <a:prstGeom prst="rect">
            <a:avLst/>
          </a:prstGeom>
        </p:spPr>
        <p:txBody>
          <a:bodyPr/>
          <a:lstStyle/>
          <a:p>
            <a:pPr marL="393954" indent="-393954" algn="just" defTabSz="549148">
              <a:spcBef>
                <a:spcPts val="3900"/>
              </a:spcBef>
              <a:buBlip>
                <a:blip r:embed="rId2"/>
              </a:buBlip>
              <a:defRPr sz="3196"/>
            </a:pPr>
            <a:r>
              <a:t>Tell students that you will be inviting someone (a colleague or friend) into the class and that you will be having a conversation about a topic.</a:t>
            </a:r>
          </a:p>
          <a:p>
            <a:pPr marL="393954" indent="-393954" algn="just" defTabSz="549148">
              <a:spcBef>
                <a:spcPts val="3900"/>
              </a:spcBef>
              <a:buBlip>
                <a:blip r:embed="rId2"/>
              </a:buBlip>
              <a:defRPr sz="3196"/>
            </a:pPr>
            <a:r>
              <a:t>Get students to think of vocabulary related to the topic activate schema.</a:t>
            </a:r>
          </a:p>
          <a:p>
            <a:pPr marL="393954" indent="-393954" algn="just" defTabSz="549148">
              <a:spcBef>
                <a:spcPts val="3900"/>
              </a:spcBef>
              <a:buBlip>
                <a:blip r:embed="rId2"/>
              </a:buBlip>
              <a:defRPr sz="3196"/>
            </a:pPr>
            <a:r>
              <a:t>After the brief conversation between you and the invitee, students work together and think of questions to ask.</a:t>
            </a:r>
          </a:p>
          <a:p>
            <a:pPr marL="393954" indent="-393954" algn="just" defTabSz="549148">
              <a:spcBef>
                <a:spcPts val="3900"/>
              </a:spcBef>
              <a:buBlip>
                <a:blip r:embed="rId2"/>
              </a:buBlip>
              <a:defRPr sz="3196"/>
            </a:pPr>
            <a:r>
              <a:t>Students then hold an interview with the person who has been invited to the classroom about the topic spoken about.</a:t>
            </a:r>
          </a:p>
        </p:txBody>
      </p:sp>
    </p:spTree>
  </p:cSld>
  <p:clrMapOvr>
    <a:masterClrMapping/>
  </p:clrMapOvr>
  <mc:AlternateContent xmlns:mc="http://schemas.openxmlformats.org/markup-compatibility/2006">
    <mc:Choice xmlns:p14="http://schemas.microsoft.com/office/powerpoint/2010/main" Requires="p14">
      <p:transition spd="med" advClick="1" p14:dur="1000">
        <p:fade/>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6" presetID="23" grpId="1" fill="hold">
                                  <p:stCondLst>
                                    <p:cond delay="0"/>
                                  </p:stCondLst>
                                  <p:iterate type="el" backwards="0">
                                    <p:tmAbs val="0"/>
                                  </p:iterate>
                                  <p:childTnLst>
                                    <p:set>
                                      <p:cBhvr>
                                        <p:cTn id="6" fill="hold"/>
                                        <p:tgtEl>
                                          <p:spTgt spid="229">
                                            <p:bg/>
                                          </p:spTgt>
                                        </p:tgtEl>
                                        <p:attrNameLst>
                                          <p:attrName>style.visibility</p:attrName>
                                        </p:attrNameLst>
                                      </p:cBhvr>
                                      <p:to>
                                        <p:strVal val="visible"/>
                                      </p:to>
                                    </p:set>
                                    <p:anim calcmode="lin" valueType="num">
                                      <p:cBhvr>
                                        <p:cTn id="7" dur="750" fill="hold"/>
                                        <p:tgtEl>
                                          <p:spTgt spid="229">
                                            <p:bg/>
                                          </p:spTgt>
                                        </p:tgtEl>
                                        <p:attrNameLst>
                                          <p:attrName>ppt_w</p:attrName>
                                        </p:attrNameLst>
                                      </p:cBhvr>
                                      <p:tavLst>
                                        <p:tav tm="0">
                                          <p:val>
                                            <p:fltVal val="0"/>
                                          </p:val>
                                        </p:tav>
                                        <p:tav tm="100000">
                                          <p:val>
                                            <p:strVal val="#ppt_w"/>
                                          </p:val>
                                        </p:tav>
                                      </p:tavLst>
                                    </p:anim>
                                    <p:anim calcmode="lin" valueType="num">
                                      <p:cBhvr>
                                        <p:cTn id="8" dur="750" fill="hold"/>
                                        <p:tgtEl>
                                          <p:spTgt spid="229">
                                            <p:bg/>
                                          </p:spTgt>
                                        </p:tgtEl>
                                        <p:attrNameLst>
                                          <p:attrName>ppt_h</p:attrName>
                                        </p:attrNameLst>
                                      </p:cBhvr>
                                      <p:tavLst>
                                        <p:tav tm="0">
                                          <p:val>
                                            <p:fltVal val="0"/>
                                          </p:val>
                                        </p:tav>
                                        <p:tav tm="100000">
                                          <p:val>
                                            <p:strVal val="#ppt_h"/>
                                          </p:val>
                                        </p:tav>
                                      </p:tavLst>
                                    </p:anim>
                                  </p:childTnLst>
                                </p:cTn>
                              </p:par>
                              <p:par>
                                <p:cTn id="9" presetClass="entr" nodeType="withEffect" presetSubtype="16" presetID="23" grpId="1" fill="hold">
                                  <p:stCondLst>
                                    <p:cond delay="0"/>
                                  </p:stCondLst>
                                  <p:iterate type="el" backwards="0">
                                    <p:tmAbs val="0"/>
                                  </p:iterate>
                                  <p:childTnLst>
                                    <p:set>
                                      <p:cBhvr>
                                        <p:cTn id="10" fill="hold"/>
                                        <p:tgtEl>
                                          <p:spTgt spid="229">
                                            <p:txEl>
                                              <p:pRg st="0" end="0"/>
                                            </p:txEl>
                                          </p:spTgt>
                                        </p:tgtEl>
                                        <p:attrNameLst>
                                          <p:attrName>style.visibility</p:attrName>
                                        </p:attrNameLst>
                                      </p:cBhvr>
                                      <p:to>
                                        <p:strVal val="visible"/>
                                      </p:to>
                                    </p:set>
                                    <p:anim calcmode="lin" valueType="num">
                                      <p:cBhvr>
                                        <p:cTn id="11" dur="750" fill="hold"/>
                                        <p:tgtEl>
                                          <p:spTgt spid="229">
                                            <p:txEl>
                                              <p:pRg st="0" end="0"/>
                                            </p:txEl>
                                          </p:spTgt>
                                        </p:tgtEl>
                                        <p:attrNameLst>
                                          <p:attrName>ppt_w</p:attrName>
                                        </p:attrNameLst>
                                      </p:cBhvr>
                                      <p:tavLst>
                                        <p:tav tm="0">
                                          <p:val>
                                            <p:fltVal val="0"/>
                                          </p:val>
                                        </p:tav>
                                        <p:tav tm="100000">
                                          <p:val>
                                            <p:strVal val="#ppt_w"/>
                                          </p:val>
                                        </p:tav>
                                      </p:tavLst>
                                    </p:anim>
                                    <p:anim calcmode="lin" valueType="num">
                                      <p:cBhvr>
                                        <p:cTn id="12" dur="750" fill="hold"/>
                                        <p:tgtEl>
                                          <p:spTgt spid="229">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16" presetID="23" grpId="1" fill="hold">
                                  <p:stCondLst>
                                    <p:cond delay="0"/>
                                  </p:stCondLst>
                                  <p:iterate type="el" backwards="0">
                                    <p:tmAbs val="0"/>
                                  </p:iterate>
                                  <p:childTnLst>
                                    <p:set>
                                      <p:cBhvr>
                                        <p:cTn id="16" fill="hold"/>
                                        <p:tgtEl>
                                          <p:spTgt spid="229">
                                            <p:txEl>
                                              <p:pRg st="1" end="1"/>
                                            </p:txEl>
                                          </p:spTgt>
                                        </p:tgtEl>
                                        <p:attrNameLst>
                                          <p:attrName>style.visibility</p:attrName>
                                        </p:attrNameLst>
                                      </p:cBhvr>
                                      <p:to>
                                        <p:strVal val="visible"/>
                                      </p:to>
                                    </p:set>
                                    <p:anim calcmode="lin" valueType="num">
                                      <p:cBhvr>
                                        <p:cTn id="17" dur="750" fill="hold"/>
                                        <p:tgtEl>
                                          <p:spTgt spid="229">
                                            <p:txEl>
                                              <p:pRg st="1" end="1"/>
                                            </p:txEl>
                                          </p:spTgt>
                                        </p:tgtEl>
                                        <p:attrNameLst>
                                          <p:attrName>ppt_w</p:attrName>
                                        </p:attrNameLst>
                                      </p:cBhvr>
                                      <p:tavLst>
                                        <p:tav tm="0">
                                          <p:val>
                                            <p:fltVal val="0"/>
                                          </p:val>
                                        </p:tav>
                                        <p:tav tm="100000">
                                          <p:val>
                                            <p:strVal val="#ppt_w"/>
                                          </p:val>
                                        </p:tav>
                                      </p:tavLst>
                                    </p:anim>
                                    <p:anim calcmode="lin" valueType="num">
                                      <p:cBhvr>
                                        <p:cTn id="18" dur="750" fill="hold"/>
                                        <p:tgtEl>
                                          <p:spTgt spid="229">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Class="entr" nodeType="clickEffect" presetSubtype="16" presetID="23" grpId="1" fill="hold">
                                  <p:stCondLst>
                                    <p:cond delay="0"/>
                                  </p:stCondLst>
                                  <p:iterate type="el" backwards="0">
                                    <p:tmAbs val="0"/>
                                  </p:iterate>
                                  <p:childTnLst>
                                    <p:set>
                                      <p:cBhvr>
                                        <p:cTn id="22" fill="hold"/>
                                        <p:tgtEl>
                                          <p:spTgt spid="229">
                                            <p:txEl>
                                              <p:pRg st="2" end="2"/>
                                            </p:txEl>
                                          </p:spTgt>
                                        </p:tgtEl>
                                        <p:attrNameLst>
                                          <p:attrName>style.visibility</p:attrName>
                                        </p:attrNameLst>
                                      </p:cBhvr>
                                      <p:to>
                                        <p:strVal val="visible"/>
                                      </p:to>
                                    </p:set>
                                    <p:anim calcmode="lin" valueType="num">
                                      <p:cBhvr>
                                        <p:cTn id="23" dur="750" fill="hold"/>
                                        <p:tgtEl>
                                          <p:spTgt spid="229">
                                            <p:txEl>
                                              <p:pRg st="2" end="2"/>
                                            </p:txEl>
                                          </p:spTgt>
                                        </p:tgtEl>
                                        <p:attrNameLst>
                                          <p:attrName>ppt_w</p:attrName>
                                        </p:attrNameLst>
                                      </p:cBhvr>
                                      <p:tavLst>
                                        <p:tav tm="0">
                                          <p:val>
                                            <p:fltVal val="0"/>
                                          </p:val>
                                        </p:tav>
                                        <p:tav tm="100000">
                                          <p:val>
                                            <p:strVal val="#ppt_w"/>
                                          </p:val>
                                        </p:tav>
                                      </p:tavLst>
                                    </p:anim>
                                    <p:anim calcmode="lin" valueType="num">
                                      <p:cBhvr>
                                        <p:cTn id="24" dur="750" fill="hold"/>
                                        <p:tgtEl>
                                          <p:spTgt spid="229">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25" fill="hold">
                      <p:stCondLst>
                        <p:cond delay="indefinite"/>
                      </p:stCondLst>
                      <p:childTnLst>
                        <p:par>
                          <p:cTn id="26" fill="hold">
                            <p:stCondLst>
                              <p:cond delay="0"/>
                            </p:stCondLst>
                            <p:childTnLst>
                              <p:par>
                                <p:cTn id="27" presetClass="entr" nodeType="clickEffect" presetSubtype="16" presetID="23" grpId="1" fill="hold">
                                  <p:stCondLst>
                                    <p:cond delay="0"/>
                                  </p:stCondLst>
                                  <p:iterate type="el" backwards="0">
                                    <p:tmAbs val="0"/>
                                  </p:iterate>
                                  <p:childTnLst>
                                    <p:set>
                                      <p:cBhvr>
                                        <p:cTn id="28" fill="hold"/>
                                        <p:tgtEl>
                                          <p:spTgt spid="229">
                                            <p:txEl>
                                              <p:pRg st="3" end="3"/>
                                            </p:txEl>
                                          </p:spTgt>
                                        </p:tgtEl>
                                        <p:attrNameLst>
                                          <p:attrName>style.visibility</p:attrName>
                                        </p:attrNameLst>
                                      </p:cBhvr>
                                      <p:to>
                                        <p:strVal val="visible"/>
                                      </p:to>
                                    </p:set>
                                    <p:anim calcmode="lin" valueType="num">
                                      <p:cBhvr>
                                        <p:cTn id="29" dur="750" fill="hold"/>
                                        <p:tgtEl>
                                          <p:spTgt spid="229">
                                            <p:txEl>
                                              <p:pRg st="3" end="3"/>
                                            </p:txEl>
                                          </p:spTgt>
                                        </p:tgtEl>
                                        <p:attrNameLst>
                                          <p:attrName>ppt_w</p:attrName>
                                        </p:attrNameLst>
                                      </p:cBhvr>
                                      <p:tavLst>
                                        <p:tav tm="0">
                                          <p:val>
                                            <p:fltVal val="0"/>
                                          </p:val>
                                        </p:tav>
                                        <p:tav tm="100000">
                                          <p:val>
                                            <p:strVal val="#ppt_w"/>
                                          </p:val>
                                        </p:tav>
                                      </p:tavLst>
                                    </p:anim>
                                    <p:anim calcmode="lin" valueType="num">
                                      <p:cBhvr>
                                        <p:cTn id="30" dur="750" fill="hold"/>
                                        <p:tgtEl>
                                          <p:spTgt spid="229">
                                            <p:txEl>
                                              <p:pRg st="3" end="3"/>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29" grpId="1"/>
    </p:bldLst>
  </p:timing>
</p:sld>
</file>

<file path=ppt/slides/slide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1" name="5. Films &amp; videos"/>
          <p:cNvSpPr txBox="1"/>
          <p:nvPr>
            <p:ph type="title"/>
          </p:nvPr>
        </p:nvSpPr>
        <p:spPr>
          <a:prstGeom prst="rect">
            <a:avLst/>
          </a:prstGeom>
        </p:spPr>
        <p:txBody>
          <a:bodyPr/>
          <a:lstStyle/>
          <a:p>
            <a:pPr/>
            <a:r>
              <a:t>5. Films &amp; videos</a:t>
            </a:r>
          </a:p>
        </p:txBody>
      </p:sp>
      <p:sp>
        <p:nvSpPr>
          <p:cNvPr id="232" name="Pictureless Listening: the teacher covers the screen, turns the monitor away or turns the brightness down. The students listen to the dialogue and have to think about location, speakers, etc.…"/>
          <p:cNvSpPr txBox="1"/>
          <p:nvPr>
            <p:ph type="body" idx="1"/>
          </p:nvPr>
        </p:nvSpPr>
        <p:spPr>
          <a:xfrm>
            <a:off x="508000" y="3625646"/>
            <a:ext cx="11988800" cy="5137354"/>
          </a:xfrm>
          <a:prstGeom prst="rect">
            <a:avLst/>
          </a:prstGeom>
        </p:spPr>
        <p:txBody>
          <a:bodyPr/>
          <a:lstStyle/>
          <a:p>
            <a:pPr marL="293370" indent="-293370" algn="just" defTabSz="408940">
              <a:spcBef>
                <a:spcPts val="2900"/>
              </a:spcBef>
              <a:buBlip>
                <a:blip r:embed="rId2"/>
              </a:buBlip>
              <a:defRPr b="1" sz="2380"/>
            </a:pPr>
            <a:r>
              <a:t>Pictureless Listening: </a:t>
            </a:r>
            <a:r>
              <a:rPr b="0"/>
              <a:t>the teacher covers the screen, turns the monitor away or turns the brightness down. The students listen to the dialogue and have to think about location, speakers, etc.</a:t>
            </a:r>
            <a:endParaRPr b="0"/>
          </a:p>
          <a:p>
            <a:pPr marL="293370" indent="-293370" algn="just" defTabSz="408940">
              <a:spcBef>
                <a:spcPts val="2900"/>
              </a:spcBef>
              <a:buBlip>
                <a:blip r:embed="rId2"/>
              </a:buBlip>
              <a:defRPr b="1" sz="2380"/>
            </a:pPr>
            <a:r>
              <a:t>Freeze Frame: </a:t>
            </a:r>
            <a:r>
              <a:rPr b="0"/>
              <a:t>at any stage during the video, the teacher pauses it, and then asks the students what they may think will happen next. Play the video after some predictions and then compare. Continue throughout the video.</a:t>
            </a:r>
            <a:endParaRPr b="0"/>
          </a:p>
          <a:p>
            <a:pPr marL="293370" indent="-293370" algn="just" defTabSz="408940">
              <a:spcBef>
                <a:spcPts val="2900"/>
              </a:spcBef>
              <a:buBlip>
                <a:blip r:embed="rId2"/>
              </a:buBlip>
              <a:defRPr b="1" sz="2380"/>
            </a:pPr>
            <a:r>
              <a:t>True or False: </a:t>
            </a:r>
            <a:r>
              <a:rPr b="0"/>
              <a:t>as students watch the video, they answer potential comprehension statements with either </a:t>
            </a:r>
            <a:r>
              <a:rPr b="0" i="1"/>
              <a:t>‘true’ </a:t>
            </a:r>
            <a:r>
              <a:rPr b="0"/>
              <a:t>or </a:t>
            </a:r>
            <a:r>
              <a:rPr b="0" i="1"/>
              <a:t>‘false’</a:t>
            </a:r>
            <a:r>
              <a:rPr b="0"/>
              <a:t>.</a:t>
            </a:r>
            <a:endParaRPr b="0"/>
          </a:p>
          <a:p>
            <a:pPr marL="293370" indent="-293370" algn="just" defTabSz="408940">
              <a:spcBef>
                <a:spcPts val="2900"/>
              </a:spcBef>
              <a:buBlip>
                <a:blip r:embed="rId2"/>
              </a:buBlip>
              <a:defRPr b="1" sz="2380"/>
            </a:pPr>
            <a:r>
              <a:t>Character Descriptions: </a:t>
            </a:r>
            <a:r>
              <a:rPr b="0"/>
              <a:t>compile some photos, names and background info about the main character from a movie or drama series. Get students to match the information with the character.</a:t>
            </a:r>
          </a:p>
        </p:txBody>
      </p:sp>
      <p:sp>
        <p:nvSpPr>
          <p:cNvPr id="233" name="Have you ever used films or videos in class? Was it successful? Discuss in pairs."/>
          <p:cNvSpPr/>
          <p:nvPr/>
        </p:nvSpPr>
        <p:spPr>
          <a:xfrm>
            <a:off x="612455" y="2754395"/>
            <a:ext cx="11779890" cy="816310"/>
          </a:xfrm>
          <a:prstGeom prst="rect">
            <a:avLst/>
          </a:prstGeom>
          <a:gradFill>
            <a:gsLst>
              <a:gs pos="0">
                <a:schemeClr val="accent2"/>
              </a:gs>
              <a:gs pos="100000">
                <a:schemeClr val="accent2">
                  <a:hueOff val="376119"/>
                  <a:satOff val="3650"/>
                  <a:lumOff val="-13970"/>
                </a:schemeClr>
              </a:gs>
            </a:gsLst>
            <a:lin ang="5400000"/>
          </a:gra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sz="2800">
                <a:solidFill>
                  <a:srgbClr val="FFFFFF"/>
                </a:solidFill>
                <a:effectLst>
                  <a:outerShdw sx="100000" sy="100000" kx="0" ky="0" algn="b" rotWithShape="0" blurRad="25400" dist="12700" dir="5400000">
                    <a:srgbClr val="000000">
                      <a:alpha val="50000"/>
                    </a:srgbClr>
                  </a:outerShdw>
                </a:effectLst>
              </a:defRPr>
            </a:lvl1pPr>
          </a:lstStyle>
          <a:p>
            <a:pPr/>
            <a:r>
              <a:t>Have you ever used films or videos in class? Was it successful? Discuss in pairs.</a:t>
            </a:r>
          </a:p>
        </p:txBody>
      </p:sp>
    </p:spTree>
  </p:cSld>
  <p:clrMapOvr>
    <a:masterClrMapping/>
  </p:clrMapOvr>
  <mc:AlternateContent xmlns:mc="http://schemas.openxmlformats.org/markup-compatibility/2006">
    <mc:Choice xmlns:p14="http://schemas.microsoft.com/office/powerpoint/2010/main" Requires="p14">
      <p:transition spd="slow" advClick="1" p14:dur="1500">
        <p14:prism dir="r" isContent="1" isInverted="0"/>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 grpId="1" fill="hold">
                                  <p:stCondLst>
                                    <p:cond delay="0"/>
                                  </p:stCondLst>
                                  <p:iterate type="lt" backwards="0">
                                    <p:tmAbs val="0"/>
                                  </p:iterate>
                                  <p:childTnLst>
                                    <p:set>
                                      <p:cBhvr>
                                        <p:cTn id="6" fill="hold"/>
                                        <p:tgtEl>
                                          <p:spTgt spid="232">
                                            <p:bg/>
                                          </p:spTgt>
                                        </p:tgtEl>
                                        <p:attrNameLst>
                                          <p:attrName>style.visibility</p:attrName>
                                        </p:attrNameLst>
                                      </p:cBhvr>
                                      <p:to>
                                        <p:strVal val="visible"/>
                                      </p:to>
                                    </p:set>
                                    <p:anim calcmode="lin" valueType="num">
                                      <p:cBhvr>
                                        <p:cTn id="7" dur="1000" fill="hold"/>
                                        <p:tgtEl>
                                          <p:spTgt spid="232">
                                            <p:bg/>
                                          </p:spTgt>
                                        </p:tgtEl>
                                        <p:attrNameLst>
                                          <p:attrName>ppt_x</p:attrName>
                                        </p:attrNameLst>
                                      </p:cBhvr>
                                      <p:tavLst>
                                        <p:tav tm="0">
                                          <p:val>
                                            <p:strVal val="0-#ppt_w/2"/>
                                          </p:val>
                                        </p:tav>
                                        <p:tav tm="100000">
                                          <p:val>
                                            <p:strVal val="#ppt_x"/>
                                          </p:val>
                                        </p:tav>
                                      </p:tavLst>
                                    </p:anim>
                                    <p:anim calcmode="lin" valueType="num">
                                      <p:cBhvr>
                                        <p:cTn id="8" dur="1000" fill="hold"/>
                                        <p:tgtEl>
                                          <p:spTgt spid="232">
                                            <p:bg/>
                                          </p:spTgt>
                                        </p:tgtEl>
                                        <p:attrNameLst>
                                          <p:attrName>ppt_y</p:attrName>
                                        </p:attrNameLst>
                                      </p:cBhvr>
                                      <p:tavLst>
                                        <p:tav tm="0">
                                          <p:val>
                                            <p:strVal val="#ppt_y"/>
                                          </p:val>
                                        </p:tav>
                                        <p:tav tm="100000">
                                          <p:val>
                                            <p:strVal val="#ppt_y"/>
                                          </p:val>
                                        </p:tav>
                                      </p:tavLst>
                                    </p:anim>
                                  </p:childTnLst>
                                </p:cTn>
                              </p:par>
                              <p:par>
                                <p:cTn id="9" presetClass="entr" nodeType="withEffect" presetSubtype="8" presetID="2" grpId="1" fill="hold">
                                  <p:stCondLst>
                                    <p:cond delay="0"/>
                                  </p:stCondLst>
                                  <p:iterate type="lt" backwards="0">
                                    <p:tmAbs val="0"/>
                                  </p:iterate>
                                  <p:childTnLst>
                                    <p:set>
                                      <p:cBhvr>
                                        <p:cTn id="10" fill="hold"/>
                                        <p:tgtEl>
                                          <p:spTgt spid="232">
                                            <p:txEl>
                                              <p:pRg st="0" end="0"/>
                                            </p:txEl>
                                          </p:spTgt>
                                        </p:tgtEl>
                                        <p:attrNameLst>
                                          <p:attrName>style.visibility</p:attrName>
                                        </p:attrNameLst>
                                      </p:cBhvr>
                                      <p:to>
                                        <p:strVal val="visible"/>
                                      </p:to>
                                    </p:set>
                                    <p:anim calcmode="lin" valueType="num">
                                      <p:cBhvr>
                                        <p:cTn id="11" dur="1000" fill="hold"/>
                                        <p:tgtEl>
                                          <p:spTgt spid="232">
                                            <p:txEl>
                                              <p:pRg st="0" end="0"/>
                                            </p:txEl>
                                          </p:spTgt>
                                        </p:tgtEl>
                                        <p:attrNameLst>
                                          <p:attrName>ppt_x</p:attrName>
                                        </p:attrNameLst>
                                      </p:cBhvr>
                                      <p:tavLst>
                                        <p:tav tm="0">
                                          <p:val>
                                            <p:strVal val="0-#ppt_w/2"/>
                                          </p:val>
                                        </p:tav>
                                        <p:tav tm="100000">
                                          <p:val>
                                            <p:strVal val="#ppt_x"/>
                                          </p:val>
                                        </p:tav>
                                      </p:tavLst>
                                    </p:anim>
                                    <p:anim calcmode="lin" valueType="num">
                                      <p:cBhvr>
                                        <p:cTn id="12" dur="1000" fill="hold"/>
                                        <p:tgtEl>
                                          <p:spTgt spid="232">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8" presetID="2" grpId="1" fill="hold">
                                  <p:stCondLst>
                                    <p:cond delay="0"/>
                                  </p:stCondLst>
                                  <p:iterate type="lt" backwards="0">
                                    <p:tmAbs val="0"/>
                                  </p:iterate>
                                  <p:childTnLst>
                                    <p:set>
                                      <p:cBhvr>
                                        <p:cTn id="16" fill="hold"/>
                                        <p:tgtEl>
                                          <p:spTgt spid="232">
                                            <p:txEl>
                                              <p:pRg st="1" end="1"/>
                                            </p:txEl>
                                          </p:spTgt>
                                        </p:tgtEl>
                                        <p:attrNameLst>
                                          <p:attrName>style.visibility</p:attrName>
                                        </p:attrNameLst>
                                      </p:cBhvr>
                                      <p:to>
                                        <p:strVal val="visible"/>
                                      </p:to>
                                    </p:set>
                                    <p:anim calcmode="lin" valueType="num">
                                      <p:cBhvr>
                                        <p:cTn id="17" dur="1000" fill="hold"/>
                                        <p:tgtEl>
                                          <p:spTgt spid="232">
                                            <p:txEl>
                                              <p:pRg st="1" end="1"/>
                                            </p:txEl>
                                          </p:spTgt>
                                        </p:tgtEl>
                                        <p:attrNameLst>
                                          <p:attrName>ppt_x</p:attrName>
                                        </p:attrNameLst>
                                      </p:cBhvr>
                                      <p:tavLst>
                                        <p:tav tm="0">
                                          <p:val>
                                            <p:strVal val="0-#ppt_w/2"/>
                                          </p:val>
                                        </p:tav>
                                        <p:tav tm="100000">
                                          <p:val>
                                            <p:strVal val="#ppt_x"/>
                                          </p:val>
                                        </p:tav>
                                      </p:tavLst>
                                    </p:anim>
                                    <p:anim calcmode="lin" valueType="num">
                                      <p:cBhvr>
                                        <p:cTn id="18" dur="1000" fill="hold"/>
                                        <p:tgtEl>
                                          <p:spTgt spid="232">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Class="entr" nodeType="clickEffect" presetSubtype="8" presetID="2" grpId="1" fill="hold">
                                  <p:stCondLst>
                                    <p:cond delay="0"/>
                                  </p:stCondLst>
                                  <p:iterate type="lt" backwards="0">
                                    <p:tmAbs val="0"/>
                                  </p:iterate>
                                  <p:childTnLst>
                                    <p:set>
                                      <p:cBhvr>
                                        <p:cTn id="22" fill="hold"/>
                                        <p:tgtEl>
                                          <p:spTgt spid="232">
                                            <p:txEl>
                                              <p:pRg st="2" end="2"/>
                                            </p:txEl>
                                          </p:spTgt>
                                        </p:tgtEl>
                                        <p:attrNameLst>
                                          <p:attrName>style.visibility</p:attrName>
                                        </p:attrNameLst>
                                      </p:cBhvr>
                                      <p:to>
                                        <p:strVal val="visible"/>
                                      </p:to>
                                    </p:set>
                                    <p:anim calcmode="lin" valueType="num">
                                      <p:cBhvr>
                                        <p:cTn id="23" dur="1000" fill="hold"/>
                                        <p:tgtEl>
                                          <p:spTgt spid="232">
                                            <p:txEl>
                                              <p:pRg st="2" end="2"/>
                                            </p:txEl>
                                          </p:spTgt>
                                        </p:tgtEl>
                                        <p:attrNameLst>
                                          <p:attrName>ppt_x</p:attrName>
                                        </p:attrNameLst>
                                      </p:cBhvr>
                                      <p:tavLst>
                                        <p:tav tm="0">
                                          <p:val>
                                            <p:strVal val="0-#ppt_w/2"/>
                                          </p:val>
                                        </p:tav>
                                        <p:tav tm="100000">
                                          <p:val>
                                            <p:strVal val="#ppt_x"/>
                                          </p:val>
                                        </p:tav>
                                      </p:tavLst>
                                    </p:anim>
                                    <p:anim calcmode="lin" valueType="num">
                                      <p:cBhvr>
                                        <p:cTn id="24" dur="1000" fill="hold"/>
                                        <p:tgtEl>
                                          <p:spTgt spid="232">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Class="entr" nodeType="clickEffect" presetSubtype="8" presetID="2" grpId="1" fill="hold">
                                  <p:stCondLst>
                                    <p:cond delay="0"/>
                                  </p:stCondLst>
                                  <p:iterate type="lt" backwards="0">
                                    <p:tmAbs val="0"/>
                                  </p:iterate>
                                  <p:childTnLst>
                                    <p:set>
                                      <p:cBhvr>
                                        <p:cTn id="28" fill="hold"/>
                                        <p:tgtEl>
                                          <p:spTgt spid="232">
                                            <p:txEl>
                                              <p:pRg st="3" end="3"/>
                                            </p:txEl>
                                          </p:spTgt>
                                        </p:tgtEl>
                                        <p:attrNameLst>
                                          <p:attrName>style.visibility</p:attrName>
                                        </p:attrNameLst>
                                      </p:cBhvr>
                                      <p:to>
                                        <p:strVal val="visible"/>
                                      </p:to>
                                    </p:set>
                                    <p:anim calcmode="lin" valueType="num">
                                      <p:cBhvr>
                                        <p:cTn id="29" dur="1000" fill="hold"/>
                                        <p:tgtEl>
                                          <p:spTgt spid="232">
                                            <p:txEl>
                                              <p:pRg st="3" end="3"/>
                                            </p:txEl>
                                          </p:spTgt>
                                        </p:tgtEl>
                                        <p:attrNameLst>
                                          <p:attrName>ppt_x</p:attrName>
                                        </p:attrNameLst>
                                      </p:cBhvr>
                                      <p:tavLst>
                                        <p:tav tm="0">
                                          <p:val>
                                            <p:strVal val="0-#ppt_w/2"/>
                                          </p:val>
                                        </p:tav>
                                        <p:tav tm="100000">
                                          <p:val>
                                            <p:strVal val="#ppt_x"/>
                                          </p:val>
                                        </p:tav>
                                      </p:tavLst>
                                    </p:anim>
                                    <p:anim calcmode="lin" valueType="num">
                                      <p:cBhvr>
                                        <p:cTn id="30" dur="1000" fill="hold"/>
                                        <p:tgtEl>
                                          <p:spTgt spid="232">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32" grpId="1"/>
    </p:bldLst>
  </p:timing>
</p:sld>
</file>

<file path=ppt/slides/slide2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5" name="6. Songs in class (1)"/>
          <p:cNvSpPr txBox="1"/>
          <p:nvPr>
            <p:ph type="title"/>
          </p:nvPr>
        </p:nvSpPr>
        <p:spPr>
          <a:prstGeom prst="rect">
            <a:avLst/>
          </a:prstGeom>
        </p:spPr>
        <p:txBody>
          <a:bodyPr/>
          <a:lstStyle/>
          <a:p>
            <a:pPr/>
            <a:r>
              <a:t>6. Songs in class (1)</a:t>
            </a:r>
          </a:p>
        </p:txBody>
      </p:sp>
      <p:sp>
        <p:nvSpPr>
          <p:cNvPr id="236" name="Ordering Lyrics: cut up the lyrics and then students have to reorder them.…"/>
          <p:cNvSpPr txBox="1"/>
          <p:nvPr>
            <p:ph type="body" idx="1"/>
          </p:nvPr>
        </p:nvSpPr>
        <p:spPr>
          <a:xfrm>
            <a:off x="508000" y="3723861"/>
            <a:ext cx="11988800" cy="5330479"/>
          </a:xfrm>
          <a:prstGeom prst="rect">
            <a:avLst/>
          </a:prstGeom>
        </p:spPr>
        <p:txBody>
          <a:bodyPr/>
          <a:lstStyle/>
          <a:p>
            <a:pPr marL="352043" indent="-352043" algn="just" defTabSz="490727">
              <a:spcBef>
                <a:spcPts val="3500"/>
              </a:spcBef>
              <a:buBlip>
                <a:blip r:embed="rId2"/>
              </a:buBlip>
              <a:defRPr b="1" sz="2856"/>
            </a:pPr>
            <a:r>
              <a:t>Ordering Lyrics: </a:t>
            </a:r>
            <a:r>
              <a:rPr b="0"/>
              <a:t>cut up the lyrics and then students have to reorder them.</a:t>
            </a:r>
            <a:endParaRPr b="0"/>
          </a:p>
          <a:p>
            <a:pPr marL="352043" indent="-352043" algn="just" defTabSz="490727">
              <a:spcBef>
                <a:spcPts val="3500"/>
              </a:spcBef>
              <a:buBlip>
                <a:blip r:embed="rId2"/>
              </a:buBlip>
              <a:defRPr b="1" sz="2856"/>
            </a:pPr>
            <a:r>
              <a:t>Correct Word: </a:t>
            </a:r>
            <a:r>
              <a:rPr b="0"/>
              <a:t>when preparing lyrics, you could then give students one of two words to choose. They have to choose the correct word.</a:t>
            </a:r>
            <a:endParaRPr b="0"/>
          </a:p>
          <a:p>
            <a:pPr marL="352043" indent="-352043" algn="just" defTabSz="490727">
              <a:spcBef>
                <a:spcPts val="3500"/>
              </a:spcBef>
              <a:buBlip>
                <a:blip r:embed="rId2"/>
              </a:buBlip>
              <a:defRPr b="1" sz="2856"/>
            </a:pPr>
            <a:r>
              <a:t>Correct Mistakes: </a:t>
            </a:r>
            <a:r>
              <a:rPr b="0"/>
              <a:t>students have to listen to the song and then compare with the lyrics and find mistakes. Once they have found any mistakes, then learners should correct them. </a:t>
            </a:r>
            <a:endParaRPr b="0"/>
          </a:p>
          <a:p>
            <a:pPr marL="352043" indent="-352043" algn="just" defTabSz="490727">
              <a:spcBef>
                <a:spcPts val="3500"/>
              </a:spcBef>
              <a:buBlip>
                <a:blip r:embed="rId2"/>
              </a:buBlip>
              <a:defRPr b="1" sz="2856"/>
            </a:pPr>
            <a:r>
              <a:t>What’s The Topic?: </a:t>
            </a:r>
            <a:r>
              <a:rPr b="0"/>
              <a:t>choose three songs which are connected to the topic. Play each song for 20-40 seconds each. Students must guess the topic of the day.</a:t>
            </a:r>
          </a:p>
        </p:txBody>
      </p:sp>
      <p:sp>
        <p:nvSpPr>
          <p:cNvPr id="237" name="How would you use songs in class? Share your ideas with others."/>
          <p:cNvSpPr/>
          <p:nvPr/>
        </p:nvSpPr>
        <p:spPr>
          <a:xfrm>
            <a:off x="612455" y="2754395"/>
            <a:ext cx="11779890" cy="816310"/>
          </a:xfrm>
          <a:prstGeom prst="rect">
            <a:avLst/>
          </a:prstGeom>
          <a:gradFill>
            <a:gsLst>
              <a:gs pos="0">
                <a:schemeClr val="accent2"/>
              </a:gs>
              <a:gs pos="100000">
                <a:schemeClr val="accent2">
                  <a:hueOff val="376119"/>
                  <a:satOff val="3650"/>
                  <a:lumOff val="-13970"/>
                </a:schemeClr>
              </a:gs>
            </a:gsLst>
            <a:lin ang="5400000"/>
          </a:gra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sz="2900">
                <a:solidFill>
                  <a:srgbClr val="FFFFFF"/>
                </a:solidFill>
                <a:effectLst>
                  <a:outerShdw sx="100000" sy="100000" kx="0" ky="0" algn="b" rotWithShape="0" blurRad="25400" dist="12700" dir="5400000">
                    <a:srgbClr val="000000">
                      <a:alpha val="50000"/>
                    </a:srgbClr>
                  </a:outerShdw>
                </a:effectLst>
              </a:defRPr>
            </a:lvl1pPr>
          </a:lstStyle>
          <a:p>
            <a:pPr/>
            <a:r>
              <a:t>How would you use songs in class? Share your ideas with others.</a:t>
            </a:r>
          </a:p>
        </p:txBody>
      </p:sp>
    </p:spTree>
  </p:cSld>
  <p:clrMapOvr>
    <a:masterClrMapping/>
  </p:clrMapOvr>
  <mc:AlternateContent xmlns:mc="http://schemas.openxmlformats.org/markup-compatibility/2006">
    <mc:Choice xmlns:p14="http://schemas.microsoft.com/office/powerpoint/2010/main" Requires="p14">
      <p:transition spd="slow" advClick="1" p14:dur="1500">
        <p14:flip dir="r"/>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 grpId="1" fill="hold">
                                  <p:stCondLst>
                                    <p:cond delay="0"/>
                                  </p:stCondLst>
                                  <p:iterate type="el" backwards="0">
                                    <p:tmAbs val="0"/>
                                  </p:iterate>
                                  <p:childTnLst>
                                    <p:set>
                                      <p:cBhvr>
                                        <p:cTn id="6" fill="hold"/>
                                        <p:tgtEl>
                                          <p:spTgt spid="236">
                                            <p:bg/>
                                          </p:spTgt>
                                        </p:tgtEl>
                                        <p:attrNameLst>
                                          <p:attrName>style.visibility</p:attrName>
                                        </p:attrNameLst>
                                      </p:cBhvr>
                                      <p:to>
                                        <p:strVal val="visible"/>
                                      </p:to>
                                    </p:set>
                                    <p:anim calcmode="lin" valueType="num">
                                      <p:cBhvr>
                                        <p:cTn id="7" dur="1000" fill="hold"/>
                                        <p:tgtEl>
                                          <p:spTgt spid="236">
                                            <p:bg/>
                                          </p:spTgt>
                                        </p:tgtEl>
                                        <p:attrNameLst>
                                          <p:attrName>ppt_x</p:attrName>
                                        </p:attrNameLst>
                                      </p:cBhvr>
                                      <p:tavLst>
                                        <p:tav tm="0">
                                          <p:val>
                                            <p:strVal val="0-#ppt_w/2"/>
                                          </p:val>
                                        </p:tav>
                                        <p:tav tm="100000">
                                          <p:val>
                                            <p:strVal val="#ppt_x"/>
                                          </p:val>
                                        </p:tav>
                                      </p:tavLst>
                                    </p:anim>
                                    <p:anim calcmode="lin" valueType="num">
                                      <p:cBhvr>
                                        <p:cTn id="8" dur="1000" fill="hold"/>
                                        <p:tgtEl>
                                          <p:spTgt spid="236">
                                            <p:bg/>
                                          </p:spTgt>
                                        </p:tgtEl>
                                        <p:attrNameLst>
                                          <p:attrName>ppt_y</p:attrName>
                                        </p:attrNameLst>
                                      </p:cBhvr>
                                      <p:tavLst>
                                        <p:tav tm="0">
                                          <p:val>
                                            <p:strVal val="#ppt_y"/>
                                          </p:val>
                                        </p:tav>
                                        <p:tav tm="100000">
                                          <p:val>
                                            <p:strVal val="#ppt_y"/>
                                          </p:val>
                                        </p:tav>
                                      </p:tavLst>
                                    </p:anim>
                                  </p:childTnLst>
                                </p:cTn>
                              </p:par>
                              <p:par>
                                <p:cTn id="9" presetClass="entr" nodeType="withEffect" presetSubtype="8" presetID="2" grpId="1" fill="hold">
                                  <p:stCondLst>
                                    <p:cond delay="0"/>
                                  </p:stCondLst>
                                  <p:iterate type="el" backwards="0">
                                    <p:tmAbs val="0"/>
                                  </p:iterate>
                                  <p:childTnLst>
                                    <p:set>
                                      <p:cBhvr>
                                        <p:cTn id="10" fill="hold"/>
                                        <p:tgtEl>
                                          <p:spTgt spid="236">
                                            <p:txEl>
                                              <p:pRg st="0" end="0"/>
                                            </p:txEl>
                                          </p:spTgt>
                                        </p:tgtEl>
                                        <p:attrNameLst>
                                          <p:attrName>style.visibility</p:attrName>
                                        </p:attrNameLst>
                                      </p:cBhvr>
                                      <p:to>
                                        <p:strVal val="visible"/>
                                      </p:to>
                                    </p:set>
                                    <p:anim calcmode="lin" valueType="num">
                                      <p:cBhvr>
                                        <p:cTn id="11" dur="1000" fill="hold"/>
                                        <p:tgtEl>
                                          <p:spTgt spid="236">
                                            <p:txEl>
                                              <p:pRg st="0" end="0"/>
                                            </p:txEl>
                                          </p:spTgt>
                                        </p:tgtEl>
                                        <p:attrNameLst>
                                          <p:attrName>ppt_x</p:attrName>
                                        </p:attrNameLst>
                                      </p:cBhvr>
                                      <p:tavLst>
                                        <p:tav tm="0">
                                          <p:val>
                                            <p:strVal val="0-#ppt_w/2"/>
                                          </p:val>
                                        </p:tav>
                                        <p:tav tm="100000">
                                          <p:val>
                                            <p:strVal val="#ppt_x"/>
                                          </p:val>
                                        </p:tav>
                                      </p:tavLst>
                                    </p:anim>
                                    <p:anim calcmode="lin" valueType="num">
                                      <p:cBhvr>
                                        <p:cTn id="12" dur="1000" fill="hold"/>
                                        <p:tgtEl>
                                          <p:spTgt spid="236">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8" presetID="2" grpId="1" fill="hold">
                                  <p:stCondLst>
                                    <p:cond delay="0"/>
                                  </p:stCondLst>
                                  <p:iterate type="el" backwards="0">
                                    <p:tmAbs val="0"/>
                                  </p:iterate>
                                  <p:childTnLst>
                                    <p:set>
                                      <p:cBhvr>
                                        <p:cTn id="16" fill="hold"/>
                                        <p:tgtEl>
                                          <p:spTgt spid="236">
                                            <p:txEl>
                                              <p:pRg st="1" end="1"/>
                                            </p:txEl>
                                          </p:spTgt>
                                        </p:tgtEl>
                                        <p:attrNameLst>
                                          <p:attrName>style.visibility</p:attrName>
                                        </p:attrNameLst>
                                      </p:cBhvr>
                                      <p:to>
                                        <p:strVal val="visible"/>
                                      </p:to>
                                    </p:set>
                                    <p:anim calcmode="lin" valueType="num">
                                      <p:cBhvr>
                                        <p:cTn id="17" dur="1000" fill="hold"/>
                                        <p:tgtEl>
                                          <p:spTgt spid="236">
                                            <p:txEl>
                                              <p:pRg st="1" end="1"/>
                                            </p:txEl>
                                          </p:spTgt>
                                        </p:tgtEl>
                                        <p:attrNameLst>
                                          <p:attrName>ppt_x</p:attrName>
                                        </p:attrNameLst>
                                      </p:cBhvr>
                                      <p:tavLst>
                                        <p:tav tm="0">
                                          <p:val>
                                            <p:strVal val="0-#ppt_w/2"/>
                                          </p:val>
                                        </p:tav>
                                        <p:tav tm="100000">
                                          <p:val>
                                            <p:strVal val="#ppt_x"/>
                                          </p:val>
                                        </p:tav>
                                      </p:tavLst>
                                    </p:anim>
                                    <p:anim calcmode="lin" valueType="num">
                                      <p:cBhvr>
                                        <p:cTn id="18" dur="1000" fill="hold"/>
                                        <p:tgtEl>
                                          <p:spTgt spid="236">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Class="entr" nodeType="clickEffect" presetSubtype="8" presetID="2" grpId="1" fill="hold">
                                  <p:stCondLst>
                                    <p:cond delay="0"/>
                                  </p:stCondLst>
                                  <p:iterate type="el" backwards="0">
                                    <p:tmAbs val="0"/>
                                  </p:iterate>
                                  <p:childTnLst>
                                    <p:set>
                                      <p:cBhvr>
                                        <p:cTn id="22" fill="hold"/>
                                        <p:tgtEl>
                                          <p:spTgt spid="236">
                                            <p:txEl>
                                              <p:pRg st="2" end="2"/>
                                            </p:txEl>
                                          </p:spTgt>
                                        </p:tgtEl>
                                        <p:attrNameLst>
                                          <p:attrName>style.visibility</p:attrName>
                                        </p:attrNameLst>
                                      </p:cBhvr>
                                      <p:to>
                                        <p:strVal val="visible"/>
                                      </p:to>
                                    </p:set>
                                    <p:anim calcmode="lin" valueType="num">
                                      <p:cBhvr>
                                        <p:cTn id="23" dur="1000" fill="hold"/>
                                        <p:tgtEl>
                                          <p:spTgt spid="236">
                                            <p:txEl>
                                              <p:pRg st="2" end="2"/>
                                            </p:txEl>
                                          </p:spTgt>
                                        </p:tgtEl>
                                        <p:attrNameLst>
                                          <p:attrName>ppt_x</p:attrName>
                                        </p:attrNameLst>
                                      </p:cBhvr>
                                      <p:tavLst>
                                        <p:tav tm="0">
                                          <p:val>
                                            <p:strVal val="0-#ppt_w/2"/>
                                          </p:val>
                                        </p:tav>
                                        <p:tav tm="100000">
                                          <p:val>
                                            <p:strVal val="#ppt_x"/>
                                          </p:val>
                                        </p:tav>
                                      </p:tavLst>
                                    </p:anim>
                                    <p:anim calcmode="lin" valueType="num">
                                      <p:cBhvr>
                                        <p:cTn id="24" dur="1000" fill="hold"/>
                                        <p:tgtEl>
                                          <p:spTgt spid="236">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Class="entr" nodeType="clickEffect" presetSubtype="8" presetID="2" grpId="1" fill="hold">
                                  <p:stCondLst>
                                    <p:cond delay="0"/>
                                  </p:stCondLst>
                                  <p:iterate type="el" backwards="0">
                                    <p:tmAbs val="0"/>
                                  </p:iterate>
                                  <p:childTnLst>
                                    <p:set>
                                      <p:cBhvr>
                                        <p:cTn id="28" fill="hold"/>
                                        <p:tgtEl>
                                          <p:spTgt spid="236">
                                            <p:txEl>
                                              <p:pRg st="3" end="3"/>
                                            </p:txEl>
                                          </p:spTgt>
                                        </p:tgtEl>
                                        <p:attrNameLst>
                                          <p:attrName>style.visibility</p:attrName>
                                        </p:attrNameLst>
                                      </p:cBhvr>
                                      <p:to>
                                        <p:strVal val="visible"/>
                                      </p:to>
                                    </p:set>
                                    <p:anim calcmode="lin" valueType="num">
                                      <p:cBhvr>
                                        <p:cTn id="29" dur="1000" fill="hold"/>
                                        <p:tgtEl>
                                          <p:spTgt spid="236">
                                            <p:txEl>
                                              <p:pRg st="3" end="3"/>
                                            </p:txEl>
                                          </p:spTgt>
                                        </p:tgtEl>
                                        <p:attrNameLst>
                                          <p:attrName>ppt_x</p:attrName>
                                        </p:attrNameLst>
                                      </p:cBhvr>
                                      <p:tavLst>
                                        <p:tav tm="0">
                                          <p:val>
                                            <p:strVal val="0-#ppt_w/2"/>
                                          </p:val>
                                        </p:tav>
                                        <p:tav tm="100000">
                                          <p:val>
                                            <p:strVal val="#ppt_x"/>
                                          </p:val>
                                        </p:tav>
                                      </p:tavLst>
                                    </p:anim>
                                    <p:anim calcmode="lin" valueType="num">
                                      <p:cBhvr>
                                        <p:cTn id="30" dur="1000" fill="hold"/>
                                        <p:tgtEl>
                                          <p:spTgt spid="236">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36" grpId="1"/>
    </p:bldLst>
  </p:timing>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7" name="About me"/>
          <p:cNvSpPr txBox="1"/>
          <p:nvPr>
            <p:ph type="title"/>
          </p:nvPr>
        </p:nvSpPr>
        <p:spPr>
          <a:prstGeom prst="rect">
            <a:avLst/>
          </a:prstGeom>
        </p:spPr>
        <p:txBody>
          <a:bodyPr/>
          <a:lstStyle/>
          <a:p>
            <a:pPr/>
            <a:r>
              <a:t>About me</a:t>
            </a:r>
          </a:p>
        </p:txBody>
      </p:sp>
      <p:pic>
        <p:nvPicPr>
          <p:cNvPr id="138" name="9D3C8187-DDF0-4032-86CB-82B75F25AA44-L0-001.jpeg" descr="9D3C8187-DDF0-4032-86CB-82B75F25AA44-L0-001.jpeg"/>
          <p:cNvPicPr>
            <a:picLocks noChangeAspect="1"/>
          </p:cNvPicPr>
          <p:nvPr/>
        </p:nvPicPr>
        <p:blipFill>
          <a:blip r:embed="rId2">
            <a:extLst/>
          </a:blip>
          <a:stretch>
            <a:fillRect/>
          </a:stretch>
        </p:blipFill>
        <p:spPr>
          <a:xfrm>
            <a:off x="10643" y="7983"/>
            <a:ext cx="12983514" cy="9737634"/>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fade/>
      </p:transition>
    </mc:Choice>
    <mc:Fallback>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9" name="6. Songs in class (2)"/>
          <p:cNvSpPr txBox="1"/>
          <p:nvPr>
            <p:ph type="title"/>
          </p:nvPr>
        </p:nvSpPr>
        <p:spPr>
          <a:prstGeom prst="rect">
            <a:avLst/>
          </a:prstGeom>
        </p:spPr>
        <p:txBody>
          <a:bodyPr/>
          <a:lstStyle/>
          <a:p>
            <a:pPr/>
            <a:r>
              <a:t>6. Songs in class (2)</a:t>
            </a:r>
          </a:p>
        </p:txBody>
      </p:sp>
      <p:sp>
        <p:nvSpPr>
          <p:cNvPr id="240" name="Extra Words: add some extra words to the lyrics which you hand out to students and ask them to cross out these extra words.…"/>
          <p:cNvSpPr txBox="1"/>
          <p:nvPr>
            <p:ph type="body" idx="1"/>
          </p:nvPr>
        </p:nvSpPr>
        <p:spPr>
          <a:xfrm>
            <a:off x="508000" y="3035300"/>
            <a:ext cx="11988800" cy="4677343"/>
          </a:xfrm>
          <a:prstGeom prst="rect">
            <a:avLst/>
          </a:prstGeom>
        </p:spPr>
        <p:txBody>
          <a:bodyPr/>
          <a:lstStyle/>
          <a:p>
            <a:pPr algn="just">
              <a:buBlip>
                <a:blip r:embed="rId2"/>
              </a:buBlip>
              <a:defRPr b="1"/>
            </a:pPr>
            <a:r>
              <a:t>Extra Words: </a:t>
            </a:r>
            <a:r>
              <a:rPr b="0"/>
              <a:t>add some extra words to the lyrics which you hand out to students and ask them to cross out these extra words.</a:t>
            </a:r>
            <a:endParaRPr b="0"/>
          </a:p>
          <a:p>
            <a:pPr algn="just">
              <a:buBlip>
                <a:blip r:embed="rId2"/>
              </a:buBlip>
              <a:defRPr b="1"/>
            </a:pPr>
            <a:r>
              <a:t>Bingo: </a:t>
            </a:r>
            <a:r>
              <a:rPr b="0"/>
              <a:t>hand out a bingo sheet (4 by 4 grid) with words from the song on it (</a:t>
            </a:r>
            <a:r>
              <a:rPr b="0" i="1"/>
              <a:t>different for each student or you could dictate words and students write them randomly on the blank bingo sheet</a:t>
            </a:r>
            <a:r>
              <a:rPr b="0"/>
              <a:t>). Students then cross out words that they hear and once they complete a row down or across, they shout ‘</a:t>
            </a:r>
            <a:r>
              <a:rPr b="0" i="1"/>
              <a:t>Bingo!</a:t>
            </a:r>
            <a:r>
              <a:rPr b="0"/>
              <a:t>’</a:t>
            </a:r>
          </a:p>
        </p:txBody>
      </p:sp>
    </p:spTree>
  </p:cSld>
  <p:clrMapOvr>
    <a:masterClrMapping/>
  </p:clrMapOvr>
  <mc:AlternateContent xmlns:mc="http://schemas.openxmlformats.org/markup-compatibility/2006">
    <mc:Choice xmlns:p14="http://schemas.microsoft.com/office/powerpoint/2010/main" Requires="p14">
      <p:transition spd="slow" advClick="1" p14:dur="2000">
        <p14:prism dir="r"/>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6" presetID="23" grpId="1" fill="hold">
                                  <p:stCondLst>
                                    <p:cond delay="0"/>
                                  </p:stCondLst>
                                  <p:iterate type="el" backwards="0">
                                    <p:tmAbs val="0"/>
                                  </p:iterate>
                                  <p:childTnLst>
                                    <p:set>
                                      <p:cBhvr>
                                        <p:cTn id="6" fill="hold"/>
                                        <p:tgtEl>
                                          <p:spTgt spid="240">
                                            <p:bg/>
                                          </p:spTgt>
                                        </p:tgtEl>
                                        <p:attrNameLst>
                                          <p:attrName>style.visibility</p:attrName>
                                        </p:attrNameLst>
                                      </p:cBhvr>
                                      <p:to>
                                        <p:strVal val="visible"/>
                                      </p:to>
                                    </p:set>
                                    <p:anim calcmode="lin" valueType="num">
                                      <p:cBhvr>
                                        <p:cTn id="7" dur="750" fill="hold"/>
                                        <p:tgtEl>
                                          <p:spTgt spid="240">
                                            <p:bg/>
                                          </p:spTgt>
                                        </p:tgtEl>
                                        <p:attrNameLst>
                                          <p:attrName>ppt_w</p:attrName>
                                        </p:attrNameLst>
                                      </p:cBhvr>
                                      <p:tavLst>
                                        <p:tav tm="0">
                                          <p:val>
                                            <p:fltVal val="0"/>
                                          </p:val>
                                        </p:tav>
                                        <p:tav tm="100000">
                                          <p:val>
                                            <p:strVal val="#ppt_w"/>
                                          </p:val>
                                        </p:tav>
                                      </p:tavLst>
                                    </p:anim>
                                    <p:anim calcmode="lin" valueType="num">
                                      <p:cBhvr>
                                        <p:cTn id="8" dur="750" fill="hold"/>
                                        <p:tgtEl>
                                          <p:spTgt spid="240">
                                            <p:bg/>
                                          </p:spTgt>
                                        </p:tgtEl>
                                        <p:attrNameLst>
                                          <p:attrName>ppt_h</p:attrName>
                                        </p:attrNameLst>
                                      </p:cBhvr>
                                      <p:tavLst>
                                        <p:tav tm="0">
                                          <p:val>
                                            <p:fltVal val="0"/>
                                          </p:val>
                                        </p:tav>
                                        <p:tav tm="100000">
                                          <p:val>
                                            <p:strVal val="#ppt_h"/>
                                          </p:val>
                                        </p:tav>
                                      </p:tavLst>
                                    </p:anim>
                                  </p:childTnLst>
                                </p:cTn>
                              </p:par>
                              <p:par>
                                <p:cTn id="9" presetClass="entr" nodeType="withEffect" presetSubtype="16" presetID="23" grpId="1" fill="hold">
                                  <p:stCondLst>
                                    <p:cond delay="0"/>
                                  </p:stCondLst>
                                  <p:iterate type="el" backwards="0">
                                    <p:tmAbs val="0"/>
                                  </p:iterate>
                                  <p:childTnLst>
                                    <p:set>
                                      <p:cBhvr>
                                        <p:cTn id="10" fill="hold"/>
                                        <p:tgtEl>
                                          <p:spTgt spid="240">
                                            <p:txEl>
                                              <p:pRg st="0" end="0"/>
                                            </p:txEl>
                                          </p:spTgt>
                                        </p:tgtEl>
                                        <p:attrNameLst>
                                          <p:attrName>style.visibility</p:attrName>
                                        </p:attrNameLst>
                                      </p:cBhvr>
                                      <p:to>
                                        <p:strVal val="visible"/>
                                      </p:to>
                                    </p:set>
                                    <p:anim calcmode="lin" valueType="num">
                                      <p:cBhvr>
                                        <p:cTn id="11" dur="750" fill="hold"/>
                                        <p:tgtEl>
                                          <p:spTgt spid="240">
                                            <p:txEl>
                                              <p:pRg st="0" end="0"/>
                                            </p:txEl>
                                          </p:spTgt>
                                        </p:tgtEl>
                                        <p:attrNameLst>
                                          <p:attrName>ppt_w</p:attrName>
                                        </p:attrNameLst>
                                      </p:cBhvr>
                                      <p:tavLst>
                                        <p:tav tm="0">
                                          <p:val>
                                            <p:fltVal val="0"/>
                                          </p:val>
                                        </p:tav>
                                        <p:tav tm="100000">
                                          <p:val>
                                            <p:strVal val="#ppt_w"/>
                                          </p:val>
                                        </p:tav>
                                      </p:tavLst>
                                    </p:anim>
                                    <p:anim calcmode="lin" valueType="num">
                                      <p:cBhvr>
                                        <p:cTn id="12" dur="750" fill="hold"/>
                                        <p:tgtEl>
                                          <p:spTgt spid="240">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16" presetID="23" grpId="1" fill="hold">
                                  <p:stCondLst>
                                    <p:cond delay="0"/>
                                  </p:stCondLst>
                                  <p:iterate type="el" backwards="0">
                                    <p:tmAbs val="0"/>
                                  </p:iterate>
                                  <p:childTnLst>
                                    <p:set>
                                      <p:cBhvr>
                                        <p:cTn id="16" fill="hold"/>
                                        <p:tgtEl>
                                          <p:spTgt spid="240">
                                            <p:txEl>
                                              <p:pRg st="1" end="1"/>
                                            </p:txEl>
                                          </p:spTgt>
                                        </p:tgtEl>
                                        <p:attrNameLst>
                                          <p:attrName>style.visibility</p:attrName>
                                        </p:attrNameLst>
                                      </p:cBhvr>
                                      <p:to>
                                        <p:strVal val="visible"/>
                                      </p:to>
                                    </p:set>
                                    <p:anim calcmode="lin" valueType="num">
                                      <p:cBhvr>
                                        <p:cTn id="17" dur="750" fill="hold"/>
                                        <p:tgtEl>
                                          <p:spTgt spid="240">
                                            <p:txEl>
                                              <p:pRg st="1" end="1"/>
                                            </p:txEl>
                                          </p:spTgt>
                                        </p:tgtEl>
                                        <p:attrNameLst>
                                          <p:attrName>ppt_w</p:attrName>
                                        </p:attrNameLst>
                                      </p:cBhvr>
                                      <p:tavLst>
                                        <p:tav tm="0">
                                          <p:val>
                                            <p:fltVal val="0"/>
                                          </p:val>
                                        </p:tav>
                                        <p:tav tm="100000">
                                          <p:val>
                                            <p:strVal val="#ppt_w"/>
                                          </p:val>
                                        </p:tav>
                                      </p:tavLst>
                                    </p:anim>
                                    <p:anim calcmode="lin" valueType="num">
                                      <p:cBhvr>
                                        <p:cTn id="18" dur="750" fill="hold"/>
                                        <p:tgtEl>
                                          <p:spTgt spid="240">
                                            <p:txEl>
                                              <p:pRg st="1" end="1"/>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40" grpId="1"/>
    </p:bldLst>
  </p:timing>
</p:sld>
</file>

<file path=ppt/slides/slide3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2" name="6. song in class: Practice (3)"/>
          <p:cNvSpPr txBox="1"/>
          <p:nvPr>
            <p:ph type="title"/>
          </p:nvPr>
        </p:nvSpPr>
        <p:spPr>
          <a:prstGeom prst="rect">
            <a:avLst/>
          </a:prstGeom>
        </p:spPr>
        <p:txBody>
          <a:bodyPr/>
          <a:lstStyle/>
          <a:p>
            <a:pPr/>
            <a:r>
              <a:t>6. song in class: Practice (3)</a:t>
            </a:r>
          </a:p>
        </p:txBody>
      </p:sp>
      <p:sp>
        <p:nvSpPr>
          <p:cNvPr id="243" name="You will listen to a song. When you hear a word, grab the word in front of you. Keep it. The person with the most words is the winner."/>
          <p:cNvSpPr txBox="1"/>
          <p:nvPr>
            <p:ph type="body" sz="quarter" idx="1"/>
          </p:nvPr>
        </p:nvSpPr>
        <p:spPr>
          <a:xfrm>
            <a:off x="385330" y="2667000"/>
            <a:ext cx="12234140" cy="1135263"/>
          </a:xfrm>
          <a:prstGeom prst="rect">
            <a:avLst/>
          </a:prstGeom>
          <a:gradFill>
            <a:gsLst>
              <a:gs pos="0">
                <a:srgbClr val="E2DAB2">
                  <a:alpha val="80000"/>
                </a:srgbClr>
              </a:gs>
              <a:gs pos="100000">
                <a:srgbClr val="E1D5AA">
                  <a:alpha val="80000"/>
                </a:srgbClr>
              </a:gs>
            </a:gsLst>
            <a:lin ang="5400000"/>
          </a:gradFill>
          <a:ln>
            <a:solidFill>
              <a:srgbClr val="A39E97"/>
            </a:solidFill>
          </a:ln>
        </p:spPr>
        <p:txBody>
          <a:bodyPr/>
          <a:lstStyle>
            <a:lvl1pPr marL="0" indent="0" algn="just">
              <a:spcBef>
                <a:spcPts val="0"/>
              </a:spcBef>
              <a:buSzTx/>
              <a:buNone/>
              <a:defRPr sz="3000"/>
            </a:lvl1pPr>
          </a:lstStyle>
          <a:p>
            <a:pPr/>
            <a:r>
              <a:t>You will listen to a song. When you hear a word, grab the word in front of you. Keep it. The person with the most words is the winner.</a:t>
            </a:r>
          </a:p>
        </p:txBody>
      </p:sp>
      <p:pic>
        <p:nvPicPr>
          <p:cNvPr id="244" name="6C0031F3-CFE9-46CD-91CE-3A29956C41EC-L0-001.jpeg" descr="6C0031F3-CFE9-46CD-91CE-3A29956C41EC-L0-001.jpeg"/>
          <p:cNvPicPr>
            <a:picLocks noChangeAspect="1"/>
          </p:cNvPicPr>
          <p:nvPr/>
        </p:nvPicPr>
        <p:blipFill>
          <a:blip r:embed="rId2">
            <a:extLst/>
          </a:blip>
          <a:stretch>
            <a:fillRect/>
          </a:stretch>
        </p:blipFill>
        <p:spPr>
          <a:xfrm>
            <a:off x="430966" y="4155975"/>
            <a:ext cx="6272273" cy="4704205"/>
          </a:xfrm>
          <a:prstGeom prst="rect">
            <a:avLst/>
          </a:prstGeom>
          <a:ln w="12700">
            <a:miter lim="400000"/>
          </a:ln>
        </p:spPr>
      </p:pic>
      <p:sp>
        <p:nvSpPr>
          <p:cNvPr id="245" name="Drum Set"/>
          <p:cNvSpPr/>
          <p:nvPr/>
        </p:nvSpPr>
        <p:spPr>
          <a:xfrm>
            <a:off x="7657372" y="4438002"/>
            <a:ext cx="5057745" cy="4140107"/>
          </a:xfrm>
          <a:custGeom>
            <a:avLst/>
            <a:gdLst/>
            <a:ahLst/>
            <a:cxnLst>
              <a:cxn ang="0">
                <a:pos x="wd2" y="hd2"/>
              </a:cxn>
              <a:cxn ang="5400000">
                <a:pos x="wd2" y="hd2"/>
              </a:cxn>
              <a:cxn ang="10800000">
                <a:pos x="wd2" y="hd2"/>
              </a:cxn>
              <a:cxn ang="16200000">
                <a:pos x="wd2" y="hd2"/>
              </a:cxn>
            </a:cxnLst>
            <a:rect l="0" t="0" r="r" b="b"/>
            <a:pathLst>
              <a:path w="21525" h="21568" fill="norm" stroke="1" extrusionOk="0">
                <a:moveTo>
                  <a:pt x="16756" y="4"/>
                </a:moveTo>
                <a:cubicBezTo>
                  <a:pt x="16199" y="26"/>
                  <a:pt x="15540" y="124"/>
                  <a:pt x="14843" y="302"/>
                </a:cubicBezTo>
                <a:cubicBezTo>
                  <a:pt x="12984" y="776"/>
                  <a:pt x="11559" y="1638"/>
                  <a:pt x="11659" y="2229"/>
                </a:cubicBezTo>
                <a:cubicBezTo>
                  <a:pt x="11760" y="2818"/>
                  <a:pt x="13341" y="2914"/>
                  <a:pt x="15193" y="2444"/>
                </a:cubicBezTo>
                <a:cubicBezTo>
                  <a:pt x="15351" y="2691"/>
                  <a:pt x="15525" y="2968"/>
                  <a:pt x="15701" y="3251"/>
                </a:cubicBezTo>
                <a:lnTo>
                  <a:pt x="15701" y="6438"/>
                </a:lnTo>
                <a:lnTo>
                  <a:pt x="14761" y="6696"/>
                </a:lnTo>
                <a:lnTo>
                  <a:pt x="15701" y="6696"/>
                </a:lnTo>
                <a:lnTo>
                  <a:pt x="15701" y="7162"/>
                </a:lnTo>
                <a:lnTo>
                  <a:pt x="14761" y="7162"/>
                </a:lnTo>
                <a:lnTo>
                  <a:pt x="15701" y="7421"/>
                </a:lnTo>
                <a:lnTo>
                  <a:pt x="15701" y="9105"/>
                </a:lnTo>
                <a:lnTo>
                  <a:pt x="14591" y="9105"/>
                </a:lnTo>
                <a:lnTo>
                  <a:pt x="14249" y="5307"/>
                </a:lnTo>
                <a:cubicBezTo>
                  <a:pt x="14202" y="4778"/>
                  <a:pt x="13146" y="4476"/>
                  <a:pt x="11891" y="4630"/>
                </a:cubicBezTo>
                <a:cubicBezTo>
                  <a:pt x="10821" y="4761"/>
                  <a:pt x="9953" y="5181"/>
                  <a:pt x="9748" y="5629"/>
                </a:cubicBezTo>
                <a:cubicBezTo>
                  <a:pt x="9478" y="5201"/>
                  <a:pt x="8728" y="4752"/>
                  <a:pt x="7800" y="4507"/>
                </a:cubicBezTo>
                <a:cubicBezTo>
                  <a:pt x="6569" y="4181"/>
                  <a:pt x="5490" y="4337"/>
                  <a:pt x="5390" y="4856"/>
                </a:cubicBezTo>
                <a:lnTo>
                  <a:pt x="4638" y="8728"/>
                </a:lnTo>
                <a:cubicBezTo>
                  <a:pt x="4598" y="8937"/>
                  <a:pt x="4724" y="9174"/>
                  <a:pt x="4969" y="9403"/>
                </a:cubicBezTo>
                <a:lnTo>
                  <a:pt x="3685" y="9403"/>
                </a:lnTo>
                <a:lnTo>
                  <a:pt x="3685" y="3565"/>
                </a:lnTo>
                <a:cubicBezTo>
                  <a:pt x="5488" y="3975"/>
                  <a:pt x="6961" y="3951"/>
                  <a:pt x="7037" y="3493"/>
                </a:cubicBezTo>
                <a:cubicBezTo>
                  <a:pt x="7118" y="3008"/>
                  <a:pt x="5609" y="2222"/>
                  <a:pt x="3666" y="1736"/>
                </a:cubicBezTo>
                <a:cubicBezTo>
                  <a:pt x="1724" y="1250"/>
                  <a:pt x="84" y="1250"/>
                  <a:pt x="3" y="1734"/>
                </a:cubicBezTo>
                <a:cubicBezTo>
                  <a:pt x="-75" y="2202"/>
                  <a:pt x="1331" y="2953"/>
                  <a:pt x="3178" y="3442"/>
                </a:cubicBezTo>
                <a:lnTo>
                  <a:pt x="3178" y="9403"/>
                </a:lnTo>
                <a:lnTo>
                  <a:pt x="1675" y="9403"/>
                </a:lnTo>
                <a:lnTo>
                  <a:pt x="1675" y="17357"/>
                </a:lnTo>
                <a:lnTo>
                  <a:pt x="2276" y="17357"/>
                </a:lnTo>
                <a:lnTo>
                  <a:pt x="1576" y="20279"/>
                </a:lnTo>
                <a:lnTo>
                  <a:pt x="2058" y="20279"/>
                </a:lnTo>
                <a:lnTo>
                  <a:pt x="2935" y="17357"/>
                </a:lnTo>
                <a:lnTo>
                  <a:pt x="5492" y="17357"/>
                </a:lnTo>
                <a:lnTo>
                  <a:pt x="4025" y="21326"/>
                </a:lnTo>
                <a:lnTo>
                  <a:pt x="4506" y="21326"/>
                </a:lnTo>
                <a:lnTo>
                  <a:pt x="5768" y="18393"/>
                </a:lnTo>
                <a:cubicBezTo>
                  <a:pt x="6434" y="20266"/>
                  <a:pt x="7910" y="21568"/>
                  <a:pt x="9624" y="21568"/>
                </a:cubicBezTo>
                <a:cubicBezTo>
                  <a:pt x="11288" y="21568"/>
                  <a:pt x="12726" y="20342"/>
                  <a:pt x="13418" y="18558"/>
                </a:cubicBezTo>
                <a:lnTo>
                  <a:pt x="13740" y="19305"/>
                </a:lnTo>
                <a:lnTo>
                  <a:pt x="12596" y="21002"/>
                </a:lnTo>
                <a:lnTo>
                  <a:pt x="13158" y="21002"/>
                </a:lnTo>
                <a:lnTo>
                  <a:pt x="13976" y="19857"/>
                </a:lnTo>
                <a:lnTo>
                  <a:pt x="14610" y="21326"/>
                </a:lnTo>
                <a:lnTo>
                  <a:pt x="15091" y="21326"/>
                </a:lnTo>
                <a:lnTo>
                  <a:pt x="14353" y="19329"/>
                </a:lnTo>
                <a:lnTo>
                  <a:pt x="15978" y="17053"/>
                </a:lnTo>
                <a:lnTo>
                  <a:pt x="16338" y="17404"/>
                </a:lnTo>
                <a:lnTo>
                  <a:pt x="14913" y="20080"/>
                </a:lnTo>
                <a:lnTo>
                  <a:pt x="15403" y="20080"/>
                </a:lnTo>
                <a:lnTo>
                  <a:pt x="16705" y="17763"/>
                </a:lnTo>
                <a:lnTo>
                  <a:pt x="20023" y="21002"/>
                </a:lnTo>
                <a:lnTo>
                  <a:pt x="20585" y="21002"/>
                </a:lnTo>
                <a:lnTo>
                  <a:pt x="18395" y="18646"/>
                </a:lnTo>
                <a:lnTo>
                  <a:pt x="18395" y="15600"/>
                </a:lnTo>
                <a:lnTo>
                  <a:pt x="20915" y="20080"/>
                </a:lnTo>
                <a:lnTo>
                  <a:pt x="21406" y="20080"/>
                </a:lnTo>
                <a:lnTo>
                  <a:pt x="18395" y="14431"/>
                </a:lnTo>
                <a:lnTo>
                  <a:pt x="18395" y="8020"/>
                </a:lnTo>
                <a:lnTo>
                  <a:pt x="19833" y="7626"/>
                </a:lnTo>
                <a:lnTo>
                  <a:pt x="21525" y="7162"/>
                </a:lnTo>
                <a:lnTo>
                  <a:pt x="18397" y="7162"/>
                </a:lnTo>
                <a:lnTo>
                  <a:pt x="18397" y="6696"/>
                </a:lnTo>
                <a:lnTo>
                  <a:pt x="21525" y="6696"/>
                </a:lnTo>
                <a:lnTo>
                  <a:pt x="19833" y="6232"/>
                </a:lnTo>
                <a:lnTo>
                  <a:pt x="18397" y="5838"/>
                </a:lnTo>
                <a:lnTo>
                  <a:pt x="18397" y="4938"/>
                </a:lnTo>
                <a:lnTo>
                  <a:pt x="17891" y="4938"/>
                </a:lnTo>
                <a:lnTo>
                  <a:pt x="17891" y="5838"/>
                </a:lnTo>
                <a:lnTo>
                  <a:pt x="16452" y="6232"/>
                </a:lnTo>
                <a:lnTo>
                  <a:pt x="16207" y="6298"/>
                </a:lnTo>
                <a:lnTo>
                  <a:pt x="16207" y="4065"/>
                </a:lnTo>
                <a:cubicBezTo>
                  <a:pt x="16609" y="4716"/>
                  <a:pt x="16928" y="5237"/>
                  <a:pt x="16928" y="5237"/>
                </a:cubicBezTo>
                <a:lnTo>
                  <a:pt x="17309" y="4837"/>
                </a:lnTo>
                <a:lnTo>
                  <a:pt x="15740" y="2290"/>
                </a:lnTo>
                <a:cubicBezTo>
                  <a:pt x="17330" y="1800"/>
                  <a:pt x="18482" y="1044"/>
                  <a:pt x="18392" y="511"/>
                </a:cubicBezTo>
                <a:cubicBezTo>
                  <a:pt x="18329" y="142"/>
                  <a:pt x="17684" y="-32"/>
                  <a:pt x="16756" y="4"/>
                </a:cubicBezTo>
                <a:close/>
                <a:moveTo>
                  <a:pt x="9760" y="6495"/>
                </a:moveTo>
                <a:lnTo>
                  <a:pt x="10058" y="9815"/>
                </a:lnTo>
                <a:cubicBezTo>
                  <a:pt x="10097" y="10243"/>
                  <a:pt x="10795" y="10524"/>
                  <a:pt x="11725" y="10534"/>
                </a:cubicBezTo>
                <a:lnTo>
                  <a:pt x="11725" y="11465"/>
                </a:lnTo>
                <a:cubicBezTo>
                  <a:pt x="11106" y="11012"/>
                  <a:pt x="10389" y="10751"/>
                  <a:pt x="9624" y="10751"/>
                </a:cubicBezTo>
                <a:cubicBezTo>
                  <a:pt x="8827" y="10751"/>
                  <a:pt x="8083" y="11034"/>
                  <a:pt x="7446" y="11523"/>
                </a:cubicBezTo>
                <a:lnTo>
                  <a:pt x="7446" y="10400"/>
                </a:lnTo>
                <a:cubicBezTo>
                  <a:pt x="8335" y="10499"/>
                  <a:pt x="9019" y="10316"/>
                  <a:pt x="9098" y="9908"/>
                </a:cubicBezTo>
                <a:lnTo>
                  <a:pt x="9760" y="6495"/>
                </a:lnTo>
                <a:close/>
                <a:moveTo>
                  <a:pt x="16207" y="6696"/>
                </a:moveTo>
                <a:lnTo>
                  <a:pt x="17891" y="6696"/>
                </a:lnTo>
                <a:lnTo>
                  <a:pt x="17891" y="7162"/>
                </a:lnTo>
                <a:lnTo>
                  <a:pt x="16207" y="7162"/>
                </a:lnTo>
                <a:lnTo>
                  <a:pt x="16207" y="6696"/>
                </a:lnTo>
                <a:close/>
                <a:moveTo>
                  <a:pt x="16207" y="7558"/>
                </a:moveTo>
                <a:lnTo>
                  <a:pt x="16452" y="7626"/>
                </a:lnTo>
                <a:lnTo>
                  <a:pt x="17891" y="8020"/>
                </a:lnTo>
                <a:lnTo>
                  <a:pt x="17891" y="14492"/>
                </a:lnTo>
                <a:lnTo>
                  <a:pt x="16668" y="16787"/>
                </a:lnTo>
                <a:lnTo>
                  <a:pt x="16207" y="16290"/>
                </a:lnTo>
                <a:lnTo>
                  <a:pt x="16207" y="12491"/>
                </a:lnTo>
                <a:lnTo>
                  <a:pt x="17535" y="12491"/>
                </a:lnTo>
                <a:lnTo>
                  <a:pt x="17535" y="9105"/>
                </a:lnTo>
                <a:lnTo>
                  <a:pt x="16207" y="9105"/>
                </a:lnTo>
                <a:lnTo>
                  <a:pt x="16207" y="7558"/>
                </a:lnTo>
                <a:close/>
                <a:moveTo>
                  <a:pt x="12732" y="12491"/>
                </a:moveTo>
                <a:lnTo>
                  <a:pt x="15701" y="12491"/>
                </a:lnTo>
                <a:lnTo>
                  <a:pt x="15701" y="16395"/>
                </a:lnTo>
                <a:lnTo>
                  <a:pt x="14130" y="18726"/>
                </a:lnTo>
                <a:lnTo>
                  <a:pt x="13708" y="17585"/>
                </a:lnTo>
                <a:cubicBezTo>
                  <a:pt x="13805" y="17131"/>
                  <a:pt x="13857" y="16654"/>
                  <a:pt x="13857" y="16161"/>
                </a:cubicBezTo>
                <a:cubicBezTo>
                  <a:pt x="13857" y="14744"/>
                  <a:pt x="13430" y="13456"/>
                  <a:pt x="12732" y="12491"/>
                </a:cubicBezTo>
                <a:close/>
                <a:moveTo>
                  <a:pt x="17891" y="15658"/>
                </a:moveTo>
                <a:lnTo>
                  <a:pt x="17891" y="18102"/>
                </a:lnTo>
                <a:lnTo>
                  <a:pt x="17034" y="17181"/>
                </a:lnTo>
                <a:lnTo>
                  <a:pt x="17891" y="15658"/>
                </a:lnTo>
                <a:close/>
              </a:path>
            </a:pathLst>
          </a:custGeom>
          <a:gradFill>
            <a:gsLst>
              <a:gs pos="0">
                <a:schemeClr val="accent1"/>
              </a:gs>
              <a:gs pos="100000">
                <a:schemeClr val="accent1">
                  <a:hueOff val="328198"/>
                  <a:lumOff val="-10185"/>
                </a:schemeClr>
              </a:gs>
            </a:gsLst>
            <a:lin ang="5400000"/>
          </a:gradFill>
          <a:ln w="12700">
            <a:miter lim="400000"/>
          </a:ln>
        </p:spPr>
        <p:txBody>
          <a:bodyPr lIns="50800" tIns="50800" rIns="50800" bIns="50800" anchor="ctr"/>
          <a:lstStyle/>
          <a:p>
            <a:pPr>
              <a:defRPr sz="3000">
                <a:solidFill>
                  <a:srgbClr val="FFFFFF"/>
                </a:solidFill>
                <a:effectLst>
                  <a:outerShdw sx="100000" sy="100000" kx="0" ky="0" algn="b" rotWithShape="0" blurRad="25400" dist="12700" dir="5400000">
                    <a:srgbClr val="000000">
                      <a:alpha val="50000"/>
                    </a:srgbClr>
                  </a:outerShdw>
                </a:effectLst>
              </a:defRPr>
            </a:pPr>
          </a:p>
        </p:txBody>
      </p:sp>
    </p:spTree>
  </p:cSld>
  <p:clrMapOvr>
    <a:masterClrMapping/>
  </p:clrMapOvr>
  <mc:AlternateContent xmlns:mc="http://schemas.openxmlformats.org/markup-compatibility/2006">
    <mc:Choice xmlns:p14="http://schemas.microsoft.com/office/powerpoint/2010/main" Requires="p14">
      <p:transition spd="slow" advClick="1" p14:dur="1500">
        <p14:warp dir="in"/>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2" presetID="2" grpId="1" fill="hold">
                                  <p:stCondLst>
                                    <p:cond delay="0"/>
                                  </p:stCondLst>
                                  <p:iterate type="el" backwards="0">
                                    <p:tmAbs val="0"/>
                                  </p:iterate>
                                  <p:childTnLst>
                                    <p:set>
                                      <p:cBhvr>
                                        <p:cTn id="6" fill="hold"/>
                                        <p:tgtEl>
                                          <p:spTgt spid="243"/>
                                        </p:tgtEl>
                                        <p:attrNameLst>
                                          <p:attrName>style.visibility</p:attrName>
                                        </p:attrNameLst>
                                      </p:cBhvr>
                                      <p:to>
                                        <p:strVal val="visible"/>
                                      </p:to>
                                    </p:set>
                                    <p:anim calcmode="lin" valueType="num">
                                      <p:cBhvr>
                                        <p:cTn id="7" dur="1000" fill="hold"/>
                                        <p:tgtEl>
                                          <p:spTgt spid="243"/>
                                        </p:tgtEl>
                                        <p:attrNameLst>
                                          <p:attrName>ppt_x</p:attrName>
                                        </p:attrNameLst>
                                      </p:cBhvr>
                                      <p:tavLst>
                                        <p:tav tm="0">
                                          <p:val>
                                            <p:strVal val="1+#ppt_w/2"/>
                                          </p:val>
                                        </p:tav>
                                        <p:tav tm="100000">
                                          <p:val>
                                            <p:strVal val="#ppt_x"/>
                                          </p:val>
                                        </p:tav>
                                      </p:tavLst>
                                    </p:anim>
                                    <p:anim calcmode="lin" valueType="num">
                                      <p:cBhvr>
                                        <p:cTn id="8" dur="1000" fill="hold"/>
                                        <p:tgtEl>
                                          <p:spTgt spid="243"/>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Class="entr" nodeType="afterEffect" presetSubtype="2" presetID="2" grpId="2" fill="hold">
                                  <p:stCondLst>
                                    <p:cond delay="0"/>
                                  </p:stCondLst>
                                  <p:iterate type="el" backwards="0">
                                    <p:tmAbs val="0"/>
                                  </p:iterate>
                                  <p:childTnLst>
                                    <p:set>
                                      <p:cBhvr>
                                        <p:cTn id="11" fill="hold"/>
                                        <p:tgtEl>
                                          <p:spTgt spid="244"/>
                                        </p:tgtEl>
                                        <p:attrNameLst>
                                          <p:attrName>style.visibility</p:attrName>
                                        </p:attrNameLst>
                                      </p:cBhvr>
                                      <p:to>
                                        <p:strVal val="visible"/>
                                      </p:to>
                                    </p:set>
                                    <p:anim calcmode="lin" valueType="num">
                                      <p:cBhvr>
                                        <p:cTn id="12" dur="1000" fill="hold"/>
                                        <p:tgtEl>
                                          <p:spTgt spid="244"/>
                                        </p:tgtEl>
                                        <p:attrNameLst>
                                          <p:attrName>ppt_x</p:attrName>
                                        </p:attrNameLst>
                                      </p:cBhvr>
                                      <p:tavLst>
                                        <p:tav tm="0">
                                          <p:val>
                                            <p:strVal val="1+#ppt_w/2"/>
                                          </p:val>
                                        </p:tav>
                                        <p:tav tm="100000">
                                          <p:val>
                                            <p:strVal val="#ppt_x"/>
                                          </p:val>
                                        </p:tav>
                                      </p:tavLst>
                                    </p:anim>
                                    <p:anim calcmode="lin" valueType="num">
                                      <p:cBhvr>
                                        <p:cTn id="13" dur="1000" fill="hold"/>
                                        <p:tgtEl>
                                          <p:spTgt spid="244"/>
                                        </p:tgtEl>
                                        <p:attrNameLst>
                                          <p:attrName>ppt_y</p:attrName>
                                        </p:attrNameLst>
                                      </p:cBhvr>
                                      <p:tavLst>
                                        <p:tav tm="0">
                                          <p:val>
                                            <p:strVal val="#ppt_y"/>
                                          </p:val>
                                        </p:tav>
                                        <p:tav tm="100000">
                                          <p:val>
                                            <p:strVal val="#ppt_y"/>
                                          </p:val>
                                        </p:tav>
                                      </p:tavLst>
                                    </p:anim>
                                  </p:childTnLst>
                                </p:cTn>
                              </p:par>
                            </p:childTnLst>
                          </p:cTn>
                        </p:par>
                        <p:par>
                          <p:cTn id="14" fill="hold">
                            <p:stCondLst>
                              <p:cond delay="2000"/>
                            </p:stCondLst>
                            <p:childTnLst>
                              <p:par>
                                <p:cTn id="15" presetClass="entr" nodeType="afterEffect" presetSubtype="8" presetID="2" grpId="3" fill="hold">
                                  <p:stCondLst>
                                    <p:cond delay="0"/>
                                  </p:stCondLst>
                                  <p:iterate type="el" backwards="0">
                                    <p:tmAbs val="0"/>
                                  </p:iterate>
                                  <p:childTnLst>
                                    <p:set>
                                      <p:cBhvr>
                                        <p:cTn id="16" fill="hold"/>
                                        <p:tgtEl>
                                          <p:spTgt spid="245"/>
                                        </p:tgtEl>
                                        <p:attrNameLst>
                                          <p:attrName>style.visibility</p:attrName>
                                        </p:attrNameLst>
                                      </p:cBhvr>
                                      <p:to>
                                        <p:strVal val="visible"/>
                                      </p:to>
                                    </p:set>
                                    <p:anim calcmode="lin" valueType="num">
                                      <p:cBhvr>
                                        <p:cTn id="17" dur="1000" fill="hold"/>
                                        <p:tgtEl>
                                          <p:spTgt spid="245"/>
                                        </p:tgtEl>
                                        <p:attrNameLst>
                                          <p:attrName>ppt_x</p:attrName>
                                        </p:attrNameLst>
                                      </p:cBhvr>
                                      <p:tavLst>
                                        <p:tav tm="0">
                                          <p:val>
                                            <p:strVal val="0-#ppt_w/2"/>
                                          </p:val>
                                        </p:tav>
                                        <p:tav tm="100000">
                                          <p:val>
                                            <p:strVal val="#ppt_x"/>
                                          </p:val>
                                        </p:tav>
                                      </p:tavLst>
                                    </p:anim>
                                    <p:anim calcmode="lin" valueType="num">
                                      <p:cBhvr>
                                        <p:cTn id="18" dur="1000" fill="hold"/>
                                        <p:tgtEl>
                                          <p:spTgt spid="24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43" grpId="1"/>
      <p:bldP build="whole" bldLvl="1" animBg="1" rev="0" advAuto="0" spid="244" grpId="2"/>
      <p:bldP build="whole" bldLvl="1" animBg="1" rev="0" advAuto="0" spid="245" grpId="3"/>
    </p:bldLst>
  </p:timing>
</p:sld>
</file>

<file path=ppt/slides/slide3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7" name="6. song in class: Practice (3)"/>
          <p:cNvSpPr txBox="1"/>
          <p:nvPr>
            <p:ph type="title"/>
          </p:nvPr>
        </p:nvSpPr>
        <p:spPr>
          <a:prstGeom prst="rect">
            <a:avLst/>
          </a:prstGeom>
        </p:spPr>
        <p:txBody>
          <a:bodyPr/>
          <a:lstStyle/>
          <a:p>
            <a:pPr/>
            <a:r>
              <a:t>6. song in class: Practice (3)</a:t>
            </a:r>
          </a:p>
        </p:txBody>
      </p:sp>
      <p:sp>
        <p:nvSpPr>
          <p:cNvPr id="248" name="Listen to the song again now and put the lyrics in order.  Work in your small groups.  I shall play the song once."/>
          <p:cNvSpPr txBox="1"/>
          <p:nvPr>
            <p:ph type="body" sz="quarter" idx="1"/>
          </p:nvPr>
        </p:nvSpPr>
        <p:spPr>
          <a:xfrm>
            <a:off x="385330" y="2667000"/>
            <a:ext cx="12234140" cy="1135263"/>
          </a:xfrm>
          <a:prstGeom prst="rect">
            <a:avLst/>
          </a:prstGeom>
          <a:gradFill>
            <a:gsLst>
              <a:gs pos="0">
                <a:srgbClr val="E2DAB2">
                  <a:alpha val="80000"/>
                </a:srgbClr>
              </a:gs>
              <a:gs pos="100000">
                <a:srgbClr val="E1D5AA">
                  <a:alpha val="80000"/>
                </a:srgbClr>
              </a:gs>
            </a:gsLst>
            <a:lin ang="5400000"/>
          </a:gradFill>
          <a:ln>
            <a:solidFill>
              <a:srgbClr val="A39E97"/>
            </a:solidFill>
          </a:ln>
        </p:spPr>
        <p:txBody>
          <a:bodyPr/>
          <a:lstStyle>
            <a:lvl1pPr marL="0" indent="0" algn="just">
              <a:spcBef>
                <a:spcPts val="0"/>
              </a:spcBef>
              <a:buSzTx/>
              <a:buNone/>
              <a:defRPr sz="3000"/>
            </a:lvl1pPr>
          </a:lstStyle>
          <a:p>
            <a:pPr/>
            <a:r>
              <a:t>Listen to the song again now and put the lyrics in order.  Work in your small groups.  I shall play the song once.</a:t>
            </a:r>
          </a:p>
        </p:txBody>
      </p:sp>
      <p:pic>
        <p:nvPicPr>
          <p:cNvPr id="249" name="6C0031F3-CFE9-46CD-91CE-3A29956C41EC-L0-001.jpeg" descr="6C0031F3-CFE9-46CD-91CE-3A29956C41EC-L0-001.jpeg"/>
          <p:cNvPicPr>
            <a:picLocks noChangeAspect="1"/>
          </p:cNvPicPr>
          <p:nvPr/>
        </p:nvPicPr>
        <p:blipFill>
          <a:blip r:embed="rId2">
            <a:extLst/>
          </a:blip>
          <a:stretch>
            <a:fillRect/>
          </a:stretch>
        </p:blipFill>
        <p:spPr>
          <a:xfrm>
            <a:off x="422227" y="4155975"/>
            <a:ext cx="6272273" cy="4704205"/>
          </a:xfrm>
          <a:prstGeom prst="rect">
            <a:avLst/>
          </a:prstGeom>
          <a:ln w="12700">
            <a:miter lim="400000"/>
          </a:ln>
        </p:spPr>
      </p:pic>
      <p:grpSp>
        <p:nvGrpSpPr>
          <p:cNvPr id="252" name="Imagine…"/>
          <p:cNvGrpSpPr/>
          <p:nvPr/>
        </p:nvGrpSpPr>
        <p:grpSpPr>
          <a:xfrm>
            <a:off x="6910881" y="4451647"/>
            <a:ext cx="5699852" cy="4112817"/>
            <a:chOff x="0" y="0"/>
            <a:chExt cx="5699851" cy="4112815"/>
          </a:xfrm>
        </p:grpSpPr>
        <p:sp>
          <p:nvSpPr>
            <p:cNvPr id="251" name="Imagine…"/>
            <p:cNvSpPr/>
            <p:nvPr/>
          </p:nvSpPr>
          <p:spPr>
            <a:xfrm>
              <a:off x="19049" y="19050"/>
              <a:ext cx="5661753" cy="4074716"/>
            </a:xfrm>
            <a:prstGeom prst="rect">
              <a:avLst/>
            </a:prstGeom>
            <a:noFill/>
            <a:ln>
              <a:noFill/>
            </a:ln>
            <a:effectLst/>
            <a:extLst>
              <a:ext uri="{C572A759-6A51-4108-AA02-DFA0A04FC94B}">
                <ma14:wrappingTextBoxFlag xmlns:ma14="http://schemas.microsoft.com/office/mac/drawingml/2011/main" val="1"/>
              </a:ext>
            </a:extLst>
          </p:spPr>
          <p:txBody>
            <a:bodyPr wrap="square" lIns="50800" tIns="50800" rIns="50800" bIns="50800" numCol="2" spcCol="280547" anchor="ctr">
              <a:noAutofit/>
            </a:bodyPr>
            <a:lstStyle/>
            <a:p>
              <a:pPr marL="481852" indent="-481852" algn="l">
                <a:buClr>
                  <a:srgbClr val="A1A1A1"/>
                </a:buClr>
                <a:buSzPct val="100000"/>
                <a:buAutoNum type="arabicPeriod" startAt="1"/>
                <a:defRPr sz="3000"/>
              </a:pPr>
              <a:r>
                <a:t>Imagine</a:t>
              </a:r>
            </a:p>
            <a:p>
              <a:pPr marL="481852" indent="-481852" algn="l">
                <a:buClr>
                  <a:srgbClr val="A1A1A1"/>
                </a:buClr>
                <a:buSzPct val="100000"/>
                <a:buAutoNum type="arabicPeriod" startAt="1"/>
                <a:defRPr sz="3000"/>
              </a:pPr>
              <a:r>
                <a:t>Hell</a:t>
              </a:r>
            </a:p>
            <a:p>
              <a:pPr marL="481852" indent="-481852" algn="l">
                <a:buClr>
                  <a:srgbClr val="A1A1A1"/>
                </a:buClr>
                <a:buSzPct val="100000"/>
                <a:buAutoNum type="arabicPeriod" startAt="1"/>
                <a:defRPr sz="3000"/>
              </a:pPr>
              <a:r>
                <a:t>People</a:t>
              </a:r>
            </a:p>
            <a:p>
              <a:pPr marL="481852" indent="-481852" algn="l">
                <a:buClr>
                  <a:srgbClr val="A1A1A1"/>
                </a:buClr>
                <a:buSzPct val="100000"/>
                <a:buAutoNum type="arabicPeriod" startAt="1"/>
                <a:defRPr sz="3000"/>
              </a:pPr>
              <a:r>
                <a:t>Countries</a:t>
              </a:r>
            </a:p>
            <a:p>
              <a:pPr marL="481852" indent="-481852" algn="l">
                <a:buClr>
                  <a:srgbClr val="A1A1A1"/>
                </a:buClr>
                <a:buSzPct val="100000"/>
                <a:buAutoNum type="arabicPeriod" startAt="1"/>
                <a:defRPr sz="3000"/>
              </a:pPr>
              <a:r>
                <a:t>Die</a:t>
              </a:r>
            </a:p>
            <a:p>
              <a:pPr marL="481852" indent="-481852" algn="l">
                <a:buClr>
                  <a:srgbClr val="A1A1A1"/>
                </a:buClr>
                <a:buSzPct val="100000"/>
                <a:buAutoNum type="arabicPeriod" startAt="1"/>
                <a:defRPr sz="3000"/>
              </a:pPr>
              <a:r>
                <a:t>Religion</a:t>
              </a:r>
            </a:p>
            <a:p>
              <a:pPr marL="481852" indent="-481852" algn="l">
                <a:buClr>
                  <a:srgbClr val="A1A1A1"/>
                </a:buClr>
                <a:buSzPct val="100000"/>
                <a:buAutoNum type="arabicPeriod" startAt="1"/>
                <a:defRPr sz="3000"/>
              </a:pPr>
              <a:r>
                <a:t>Peace</a:t>
              </a:r>
            </a:p>
            <a:p>
              <a:pPr marL="481852" indent="-481852" algn="l">
                <a:buClr>
                  <a:srgbClr val="A1A1A1"/>
                </a:buClr>
                <a:buSzPct val="100000"/>
                <a:buAutoNum type="arabicPeriod" startAt="1"/>
                <a:defRPr sz="3000"/>
              </a:pPr>
              <a:r>
                <a:t>Dreamer</a:t>
              </a:r>
            </a:p>
            <a:p>
              <a:pPr marL="481852" indent="-481852" algn="l">
                <a:buClr>
                  <a:srgbClr val="A1A1A1"/>
                </a:buClr>
                <a:buSzPct val="100000"/>
                <a:buAutoNum type="arabicPeriod" startAt="1"/>
                <a:defRPr sz="3000"/>
              </a:pPr>
              <a:r>
                <a:t>Only</a:t>
              </a:r>
            </a:p>
            <a:p>
              <a:pPr marL="481852" indent="-481852" algn="l">
                <a:buClr>
                  <a:srgbClr val="A1A1A1"/>
                </a:buClr>
                <a:buSzPct val="100000"/>
                <a:buAutoNum type="arabicPeriod" startAt="1"/>
                <a:defRPr sz="3000"/>
              </a:pPr>
              <a:r>
                <a:t>Join</a:t>
              </a:r>
            </a:p>
            <a:p>
              <a:pPr marL="481852" indent="-481852" algn="l">
                <a:buClr>
                  <a:srgbClr val="A1A1A1"/>
                </a:buClr>
                <a:buSzPct val="100000"/>
                <a:buAutoNum type="arabicPeriod" startAt="1"/>
                <a:defRPr sz="3000"/>
              </a:pPr>
              <a:r>
                <a:t>World</a:t>
              </a:r>
            </a:p>
            <a:p>
              <a:pPr marL="481852" indent="-481852" algn="l">
                <a:buClr>
                  <a:srgbClr val="A1A1A1"/>
                </a:buClr>
                <a:buSzPct val="100000"/>
                <a:buAutoNum type="arabicPeriod" startAt="1"/>
                <a:defRPr sz="3000"/>
              </a:pPr>
              <a:r>
                <a:t>Possessions </a:t>
              </a:r>
            </a:p>
            <a:p>
              <a:pPr marL="481852" indent="-481852" algn="l">
                <a:buClr>
                  <a:srgbClr val="A1A1A1"/>
                </a:buClr>
                <a:buSzPct val="100000"/>
                <a:buAutoNum type="arabicPeriod" startAt="1"/>
                <a:defRPr sz="3000"/>
              </a:pPr>
              <a:r>
                <a:t>Greed</a:t>
              </a:r>
            </a:p>
            <a:p>
              <a:pPr marL="481852" indent="-481852" algn="l">
                <a:buClr>
                  <a:srgbClr val="A1A1A1"/>
                </a:buClr>
                <a:buSzPct val="100000"/>
                <a:buAutoNum type="arabicPeriod" startAt="1"/>
                <a:defRPr sz="3000"/>
              </a:pPr>
              <a:r>
                <a:t>Hunger</a:t>
              </a:r>
            </a:p>
            <a:p>
              <a:pPr marL="481852" indent="-481852" algn="l">
                <a:buClr>
                  <a:srgbClr val="A1A1A1"/>
                </a:buClr>
                <a:buSzPct val="100000"/>
                <a:buAutoNum type="arabicPeriod" startAt="1"/>
                <a:defRPr sz="3000"/>
              </a:pPr>
              <a:r>
                <a:t>Brotherhood </a:t>
              </a:r>
            </a:p>
            <a:p>
              <a:pPr marL="481852" indent="-481852" algn="l">
                <a:buClr>
                  <a:srgbClr val="A1A1A1"/>
                </a:buClr>
                <a:buSzPct val="100000"/>
                <a:buAutoNum type="arabicPeriod" startAt="1"/>
                <a:defRPr sz="3000"/>
              </a:pPr>
              <a:r>
                <a:t>Sharing</a:t>
              </a:r>
            </a:p>
          </p:txBody>
        </p:sp>
        <p:pic>
          <p:nvPicPr>
            <p:cNvPr id="250" name="Imagine…" descr="Imagine…"/>
            <p:cNvPicPr>
              <a:picLocks noChangeAspect="0"/>
            </p:cNvPicPr>
            <p:nvPr/>
          </p:nvPicPr>
          <p:blipFill>
            <a:blip r:embed="rId3">
              <a:extLst/>
            </a:blip>
            <a:stretch>
              <a:fillRect/>
            </a:stretch>
          </p:blipFill>
          <p:spPr>
            <a:xfrm>
              <a:off x="-1" y="0"/>
              <a:ext cx="5699853" cy="4112816"/>
            </a:xfrm>
            <a:prstGeom prst="rect">
              <a:avLst/>
            </a:prstGeom>
            <a:effectLst/>
          </p:spPr>
        </p:pic>
      </p:grpSp>
    </p:spTree>
  </p:cSld>
  <p:clrMapOvr>
    <a:masterClrMapping/>
  </p:clrMapOvr>
  <mc:AlternateContent xmlns:mc="http://schemas.openxmlformats.org/markup-compatibility/2006">
    <mc:Choice xmlns:p14="http://schemas.microsoft.com/office/powerpoint/2010/main" Requires="p14">
      <p:transition spd="slow" advClick="1" p14:dur="2000">
        <p:push dir="r"/>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9" grpId="1" fill="hold">
                                  <p:stCondLst>
                                    <p:cond delay="0"/>
                                  </p:stCondLst>
                                  <p:iterate type="el" backwards="0">
                                    <p:tmAbs val="0"/>
                                  </p:iterate>
                                  <p:childTnLst>
                                    <p:set>
                                      <p:cBhvr>
                                        <p:cTn id="6" fill="hold"/>
                                        <p:tgtEl>
                                          <p:spTgt spid="248"/>
                                        </p:tgtEl>
                                        <p:attrNameLst>
                                          <p:attrName>style.visibility</p:attrName>
                                        </p:attrNameLst>
                                      </p:cBhvr>
                                      <p:to>
                                        <p:strVal val="visible"/>
                                      </p:to>
                                    </p:set>
                                    <p:animEffect filter="dissolve" transition="in">
                                      <p:cBhvr>
                                        <p:cTn id="7" dur="1000"/>
                                        <p:tgtEl>
                                          <p:spTgt spid="248"/>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5" presetID="3" grpId="2" fill="hold">
                                  <p:stCondLst>
                                    <p:cond delay="0"/>
                                  </p:stCondLst>
                                  <p:iterate type="el" backwards="0">
                                    <p:tmAbs val="0"/>
                                  </p:iterate>
                                  <p:childTnLst>
                                    <p:set>
                                      <p:cBhvr>
                                        <p:cTn id="11" fill="hold"/>
                                        <p:tgtEl>
                                          <p:spTgt spid="249"/>
                                        </p:tgtEl>
                                        <p:attrNameLst>
                                          <p:attrName>style.visibility</p:attrName>
                                        </p:attrNameLst>
                                      </p:cBhvr>
                                      <p:to>
                                        <p:strVal val="visible"/>
                                      </p:to>
                                    </p:set>
                                    <p:animEffect filter="blinds(vertical)" transition="in">
                                      <p:cBhvr>
                                        <p:cTn id="12" dur="1500"/>
                                        <p:tgtEl>
                                          <p:spTgt spid="249"/>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ID="9" grpId="3" fill="hold">
                                  <p:stCondLst>
                                    <p:cond delay="0"/>
                                  </p:stCondLst>
                                  <p:iterate type="el" backwards="0">
                                    <p:tmAbs val="0"/>
                                  </p:iterate>
                                  <p:childTnLst>
                                    <p:set>
                                      <p:cBhvr>
                                        <p:cTn id="16" fill="hold"/>
                                        <p:tgtEl>
                                          <p:spTgt spid="252"/>
                                        </p:tgtEl>
                                        <p:attrNameLst>
                                          <p:attrName>style.visibility</p:attrName>
                                        </p:attrNameLst>
                                      </p:cBhvr>
                                      <p:to>
                                        <p:strVal val="visible"/>
                                      </p:to>
                                    </p:set>
                                    <p:animEffect filter="dissolve" transition="in">
                                      <p:cBhvr>
                                        <p:cTn id="17" dur="2000"/>
                                        <p:tgtEl>
                                          <p:spTgt spid="25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52" grpId="3"/>
      <p:bldP build="whole" bldLvl="1" animBg="1" rev="0" advAuto="0" spid="248" grpId="1"/>
      <p:bldP build="whole" bldLvl="1" animBg="1" rev="0" advAuto="0" spid="249" grpId="2"/>
    </p:bldLst>
  </p:timing>
</p:sld>
</file>

<file path=ppt/slides/slide3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4" name="7. Flipped listening"/>
          <p:cNvSpPr txBox="1"/>
          <p:nvPr>
            <p:ph type="title"/>
          </p:nvPr>
        </p:nvSpPr>
        <p:spPr>
          <a:prstGeom prst="rect">
            <a:avLst/>
          </a:prstGeom>
        </p:spPr>
        <p:txBody>
          <a:bodyPr/>
          <a:lstStyle/>
          <a:p>
            <a:pPr/>
            <a:r>
              <a:t>7. Flipped listening</a:t>
            </a:r>
          </a:p>
        </p:txBody>
      </p:sp>
      <p:sp>
        <p:nvSpPr>
          <p:cNvPr id="255" name="Tell students that they need to complete a listening outside of class.…"/>
          <p:cNvSpPr txBox="1"/>
          <p:nvPr>
            <p:ph type="body" idx="1"/>
          </p:nvPr>
        </p:nvSpPr>
        <p:spPr>
          <a:xfrm>
            <a:off x="508000" y="3985988"/>
            <a:ext cx="11988800" cy="5206356"/>
          </a:xfrm>
          <a:prstGeom prst="rect">
            <a:avLst/>
          </a:prstGeom>
        </p:spPr>
        <p:txBody>
          <a:bodyPr/>
          <a:lstStyle/>
          <a:p>
            <a:pPr marL="297560" indent="-297560" algn="just" defTabSz="414781">
              <a:spcBef>
                <a:spcPts val="2900"/>
              </a:spcBef>
              <a:buBlip>
                <a:blip r:embed="rId2"/>
              </a:buBlip>
              <a:defRPr sz="2414"/>
            </a:pPr>
            <a:r>
              <a:t>Tell students that they need to complete a listening outside of class.</a:t>
            </a:r>
          </a:p>
          <a:p>
            <a:pPr marL="297560" indent="-297560" algn="just" defTabSz="414781">
              <a:spcBef>
                <a:spcPts val="2900"/>
              </a:spcBef>
              <a:buBlip>
                <a:blip r:embed="rId2"/>
              </a:buBlip>
              <a:defRPr sz="2414"/>
            </a:pPr>
            <a:r>
              <a:t>Give students the link to the listening via email or messenger and handout the comprehension task. However, the listening comprehension task could be online with Google Forms.</a:t>
            </a:r>
          </a:p>
          <a:p>
            <a:pPr marL="297560" indent="-297560" algn="just" defTabSz="414781">
              <a:spcBef>
                <a:spcPts val="2900"/>
              </a:spcBef>
              <a:buBlip>
                <a:blip r:embed="rId2"/>
              </a:buBlip>
              <a:defRPr sz="2414"/>
            </a:pPr>
            <a:r>
              <a:t>Students complete the listening outside of class in their own time.</a:t>
            </a:r>
          </a:p>
          <a:p>
            <a:pPr marL="297560" indent="-297560" algn="just" defTabSz="414781">
              <a:spcBef>
                <a:spcPts val="2900"/>
              </a:spcBef>
              <a:buBlip>
                <a:blip r:embed="rId2"/>
              </a:buBlip>
              <a:defRPr sz="2414"/>
            </a:pPr>
            <a:r>
              <a:t>Once students return the following day or for the next lesson, students complete a discussion related to the topic of the listening.</a:t>
            </a:r>
          </a:p>
          <a:p>
            <a:pPr marL="0" indent="0" algn="just" defTabSz="414781">
              <a:spcBef>
                <a:spcPts val="2900"/>
              </a:spcBef>
              <a:buSzTx/>
              <a:buNone/>
              <a:defRPr sz="2414"/>
            </a:pPr>
            <a:r>
              <a:rPr b="1"/>
              <a:t>Students are expected to complete the listening task as part of their self-development and it would encourage students to become more anonymous learners. </a:t>
            </a:r>
            <a:r>
              <a:t> </a:t>
            </a:r>
          </a:p>
        </p:txBody>
      </p:sp>
      <p:sp>
        <p:nvSpPr>
          <p:cNvPr id="256" name="Have you ever heard the term ‘flipped classroom’? What do you think ‘flipped listening’ is? Discuss in small groups."/>
          <p:cNvSpPr/>
          <p:nvPr/>
        </p:nvSpPr>
        <p:spPr>
          <a:xfrm>
            <a:off x="612455" y="2727582"/>
            <a:ext cx="11779890" cy="1115274"/>
          </a:xfrm>
          <a:prstGeom prst="rect">
            <a:avLst/>
          </a:prstGeom>
          <a:gradFill>
            <a:gsLst>
              <a:gs pos="0">
                <a:schemeClr val="accent2"/>
              </a:gs>
              <a:gs pos="100000">
                <a:schemeClr val="accent2">
                  <a:hueOff val="376119"/>
                  <a:satOff val="3650"/>
                  <a:lumOff val="-13970"/>
                </a:schemeClr>
              </a:gs>
            </a:gsLst>
            <a:lin ang="5400000"/>
          </a:gra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sz="2900">
                <a:solidFill>
                  <a:srgbClr val="FFFFFF"/>
                </a:solidFill>
                <a:effectLst>
                  <a:outerShdw sx="100000" sy="100000" kx="0" ky="0" algn="b" rotWithShape="0" blurRad="25400" dist="12700" dir="5400000">
                    <a:srgbClr val="000000">
                      <a:alpha val="50000"/>
                    </a:srgbClr>
                  </a:outerShdw>
                </a:effectLst>
              </a:defRPr>
            </a:lvl1pPr>
          </a:lstStyle>
          <a:p>
            <a:pPr/>
            <a:r>
              <a:t>Have you ever heard the term ‘flipped classroom’? What do you think ‘flipped listening’ is? Discuss in small groups.</a:t>
            </a:r>
          </a:p>
        </p:txBody>
      </p:sp>
    </p:spTree>
  </p:cSld>
  <p:clrMapOvr>
    <a:masterClrMapping/>
  </p:clrMapOvr>
  <mc:AlternateContent xmlns:mc="http://schemas.openxmlformats.org/markup-compatibility/2006">
    <mc:Choice xmlns:p14="http://schemas.microsoft.com/office/powerpoint/2010/main" Requires="p14">
      <p:transition spd="slow" advClick="1" p14:dur="1500">
        <p14:prism dir="r" isContent="1" isInverted="0"/>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 grpId="1" fill="hold">
                                  <p:stCondLst>
                                    <p:cond delay="0"/>
                                  </p:stCondLst>
                                  <p:iterate type="el" backwards="0">
                                    <p:tmAbs val="0"/>
                                  </p:iterate>
                                  <p:childTnLst>
                                    <p:set>
                                      <p:cBhvr>
                                        <p:cTn id="6" fill="hold"/>
                                        <p:tgtEl>
                                          <p:spTgt spid="255">
                                            <p:bg/>
                                          </p:spTgt>
                                        </p:tgtEl>
                                        <p:attrNameLst>
                                          <p:attrName>style.visibility</p:attrName>
                                        </p:attrNameLst>
                                      </p:cBhvr>
                                      <p:to>
                                        <p:strVal val="visible"/>
                                      </p:to>
                                    </p:set>
                                    <p:anim calcmode="lin" valueType="num">
                                      <p:cBhvr>
                                        <p:cTn id="7" dur="1000" fill="hold"/>
                                        <p:tgtEl>
                                          <p:spTgt spid="255">
                                            <p:bg/>
                                          </p:spTgt>
                                        </p:tgtEl>
                                        <p:attrNameLst>
                                          <p:attrName>ppt_x</p:attrName>
                                        </p:attrNameLst>
                                      </p:cBhvr>
                                      <p:tavLst>
                                        <p:tav tm="0">
                                          <p:val>
                                            <p:strVal val="0-#ppt_w/2"/>
                                          </p:val>
                                        </p:tav>
                                        <p:tav tm="100000">
                                          <p:val>
                                            <p:strVal val="#ppt_x"/>
                                          </p:val>
                                        </p:tav>
                                      </p:tavLst>
                                    </p:anim>
                                    <p:anim calcmode="lin" valueType="num">
                                      <p:cBhvr>
                                        <p:cTn id="8" dur="1000" fill="hold"/>
                                        <p:tgtEl>
                                          <p:spTgt spid="255">
                                            <p:bg/>
                                          </p:spTgt>
                                        </p:tgtEl>
                                        <p:attrNameLst>
                                          <p:attrName>ppt_y</p:attrName>
                                        </p:attrNameLst>
                                      </p:cBhvr>
                                      <p:tavLst>
                                        <p:tav tm="0">
                                          <p:val>
                                            <p:strVal val="#ppt_y"/>
                                          </p:val>
                                        </p:tav>
                                        <p:tav tm="100000">
                                          <p:val>
                                            <p:strVal val="#ppt_y"/>
                                          </p:val>
                                        </p:tav>
                                      </p:tavLst>
                                    </p:anim>
                                  </p:childTnLst>
                                </p:cTn>
                              </p:par>
                              <p:par>
                                <p:cTn id="9" presetClass="entr" nodeType="withEffect" presetSubtype="8" presetID="2" grpId="1" fill="hold">
                                  <p:stCondLst>
                                    <p:cond delay="0"/>
                                  </p:stCondLst>
                                  <p:iterate type="el" backwards="0">
                                    <p:tmAbs val="0"/>
                                  </p:iterate>
                                  <p:childTnLst>
                                    <p:set>
                                      <p:cBhvr>
                                        <p:cTn id="10" fill="hold"/>
                                        <p:tgtEl>
                                          <p:spTgt spid="255">
                                            <p:txEl>
                                              <p:pRg st="0" end="0"/>
                                            </p:txEl>
                                          </p:spTgt>
                                        </p:tgtEl>
                                        <p:attrNameLst>
                                          <p:attrName>style.visibility</p:attrName>
                                        </p:attrNameLst>
                                      </p:cBhvr>
                                      <p:to>
                                        <p:strVal val="visible"/>
                                      </p:to>
                                    </p:set>
                                    <p:anim calcmode="lin" valueType="num">
                                      <p:cBhvr>
                                        <p:cTn id="11" dur="1000" fill="hold"/>
                                        <p:tgtEl>
                                          <p:spTgt spid="255">
                                            <p:txEl>
                                              <p:pRg st="0" end="0"/>
                                            </p:txEl>
                                          </p:spTgt>
                                        </p:tgtEl>
                                        <p:attrNameLst>
                                          <p:attrName>ppt_x</p:attrName>
                                        </p:attrNameLst>
                                      </p:cBhvr>
                                      <p:tavLst>
                                        <p:tav tm="0">
                                          <p:val>
                                            <p:strVal val="0-#ppt_w/2"/>
                                          </p:val>
                                        </p:tav>
                                        <p:tav tm="100000">
                                          <p:val>
                                            <p:strVal val="#ppt_x"/>
                                          </p:val>
                                        </p:tav>
                                      </p:tavLst>
                                    </p:anim>
                                    <p:anim calcmode="lin" valueType="num">
                                      <p:cBhvr>
                                        <p:cTn id="12" dur="1000" fill="hold"/>
                                        <p:tgtEl>
                                          <p:spTgt spid="25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8" presetID="2" grpId="1" fill="hold">
                                  <p:stCondLst>
                                    <p:cond delay="0"/>
                                  </p:stCondLst>
                                  <p:iterate type="el" backwards="0">
                                    <p:tmAbs val="0"/>
                                  </p:iterate>
                                  <p:childTnLst>
                                    <p:set>
                                      <p:cBhvr>
                                        <p:cTn id="16" fill="hold"/>
                                        <p:tgtEl>
                                          <p:spTgt spid="255">
                                            <p:txEl>
                                              <p:pRg st="1" end="1"/>
                                            </p:txEl>
                                          </p:spTgt>
                                        </p:tgtEl>
                                        <p:attrNameLst>
                                          <p:attrName>style.visibility</p:attrName>
                                        </p:attrNameLst>
                                      </p:cBhvr>
                                      <p:to>
                                        <p:strVal val="visible"/>
                                      </p:to>
                                    </p:set>
                                    <p:anim calcmode="lin" valueType="num">
                                      <p:cBhvr>
                                        <p:cTn id="17" dur="1000" fill="hold"/>
                                        <p:tgtEl>
                                          <p:spTgt spid="255">
                                            <p:txEl>
                                              <p:pRg st="1" end="1"/>
                                            </p:txEl>
                                          </p:spTgt>
                                        </p:tgtEl>
                                        <p:attrNameLst>
                                          <p:attrName>ppt_x</p:attrName>
                                        </p:attrNameLst>
                                      </p:cBhvr>
                                      <p:tavLst>
                                        <p:tav tm="0">
                                          <p:val>
                                            <p:strVal val="0-#ppt_w/2"/>
                                          </p:val>
                                        </p:tav>
                                        <p:tav tm="100000">
                                          <p:val>
                                            <p:strVal val="#ppt_x"/>
                                          </p:val>
                                        </p:tav>
                                      </p:tavLst>
                                    </p:anim>
                                    <p:anim calcmode="lin" valueType="num">
                                      <p:cBhvr>
                                        <p:cTn id="18" dur="1000" fill="hold"/>
                                        <p:tgtEl>
                                          <p:spTgt spid="255">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Class="entr" nodeType="clickEffect" presetSubtype="8" presetID="2" grpId="1" fill="hold">
                                  <p:stCondLst>
                                    <p:cond delay="0"/>
                                  </p:stCondLst>
                                  <p:iterate type="el" backwards="0">
                                    <p:tmAbs val="0"/>
                                  </p:iterate>
                                  <p:childTnLst>
                                    <p:set>
                                      <p:cBhvr>
                                        <p:cTn id="22" fill="hold"/>
                                        <p:tgtEl>
                                          <p:spTgt spid="255">
                                            <p:txEl>
                                              <p:pRg st="2" end="2"/>
                                            </p:txEl>
                                          </p:spTgt>
                                        </p:tgtEl>
                                        <p:attrNameLst>
                                          <p:attrName>style.visibility</p:attrName>
                                        </p:attrNameLst>
                                      </p:cBhvr>
                                      <p:to>
                                        <p:strVal val="visible"/>
                                      </p:to>
                                    </p:set>
                                    <p:anim calcmode="lin" valueType="num">
                                      <p:cBhvr>
                                        <p:cTn id="23" dur="1000" fill="hold"/>
                                        <p:tgtEl>
                                          <p:spTgt spid="255">
                                            <p:txEl>
                                              <p:pRg st="2" end="2"/>
                                            </p:txEl>
                                          </p:spTgt>
                                        </p:tgtEl>
                                        <p:attrNameLst>
                                          <p:attrName>ppt_x</p:attrName>
                                        </p:attrNameLst>
                                      </p:cBhvr>
                                      <p:tavLst>
                                        <p:tav tm="0">
                                          <p:val>
                                            <p:strVal val="0-#ppt_w/2"/>
                                          </p:val>
                                        </p:tav>
                                        <p:tav tm="100000">
                                          <p:val>
                                            <p:strVal val="#ppt_x"/>
                                          </p:val>
                                        </p:tav>
                                      </p:tavLst>
                                    </p:anim>
                                    <p:anim calcmode="lin" valueType="num">
                                      <p:cBhvr>
                                        <p:cTn id="24" dur="1000" fill="hold"/>
                                        <p:tgtEl>
                                          <p:spTgt spid="255">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Class="entr" nodeType="clickEffect" presetSubtype="8" presetID="2" grpId="1" fill="hold">
                                  <p:stCondLst>
                                    <p:cond delay="0"/>
                                  </p:stCondLst>
                                  <p:iterate type="el" backwards="0">
                                    <p:tmAbs val="0"/>
                                  </p:iterate>
                                  <p:childTnLst>
                                    <p:set>
                                      <p:cBhvr>
                                        <p:cTn id="28" fill="hold"/>
                                        <p:tgtEl>
                                          <p:spTgt spid="255">
                                            <p:txEl>
                                              <p:pRg st="3" end="3"/>
                                            </p:txEl>
                                          </p:spTgt>
                                        </p:tgtEl>
                                        <p:attrNameLst>
                                          <p:attrName>style.visibility</p:attrName>
                                        </p:attrNameLst>
                                      </p:cBhvr>
                                      <p:to>
                                        <p:strVal val="visible"/>
                                      </p:to>
                                    </p:set>
                                    <p:anim calcmode="lin" valueType="num">
                                      <p:cBhvr>
                                        <p:cTn id="29" dur="1000" fill="hold"/>
                                        <p:tgtEl>
                                          <p:spTgt spid="255">
                                            <p:txEl>
                                              <p:pRg st="3" end="3"/>
                                            </p:txEl>
                                          </p:spTgt>
                                        </p:tgtEl>
                                        <p:attrNameLst>
                                          <p:attrName>ppt_x</p:attrName>
                                        </p:attrNameLst>
                                      </p:cBhvr>
                                      <p:tavLst>
                                        <p:tav tm="0">
                                          <p:val>
                                            <p:strVal val="0-#ppt_w/2"/>
                                          </p:val>
                                        </p:tav>
                                        <p:tav tm="100000">
                                          <p:val>
                                            <p:strVal val="#ppt_x"/>
                                          </p:val>
                                        </p:tav>
                                      </p:tavLst>
                                    </p:anim>
                                    <p:anim calcmode="lin" valueType="num">
                                      <p:cBhvr>
                                        <p:cTn id="30" dur="1000" fill="hold"/>
                                        <p:tgtEl>
                                          <p:spTgt spid="255">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Class="entr" nodeType="clickEffect" presetSubtype="8" presetID="2" grpId="1" fill="hold">
                                  <p:stCondLst>
                                    <p:cond delay="0"/>
                                  </p:stCondLst>
                                  <p:iterate type="el" backwards="0">
                                    <p:tmAbs val="0"/>
                                  </p:iterate>
                                  <p:childTnLst>
                                    <p:set>
                                      <p:cBhvr>
                                        <p:cTn id="34" fill="hold"/>
                                        <p:tgtEl>
                                          <p:spTgt spid="255">
                                            <p:txEl>
                                              <p:pRg st="4" end="4"/>
                                            </p:txEl>
                                          </p:spTgt>
                                        </p:tgtEl>
                                        <p:attrNameLst>
                                          <p:attrName>style.visibility</p:attrName>
                                        </p:attrNameLst>
                                      </p:cBhvr>
                                      <p:to>
                                        <p:strVal val="visible"/>
                                      </p:to>
                                    </p:set>
                                    <p:anim calcmode="lin" valueType="num">
                                      <p:cBhvr>
                                        <p:cTn id="35" dur="1000" fill="hold"/>
                                        <p:tgtEl>
                                          <p:spTgt spid="255">
                                            <p:txEl>
                                              <p:pRg st="4" end="4"/>
                                            </p:txEl>
                                          </p:spTgt>
                                        </p:tgtEl>
                                        <p:attrNameLst>
                                          <p:attrName>ppt_x</p:attrName>
                                        </p:attrNameLst>
                                      </p:cBhvr>
                                      <p:tavLst>
                                        <p:tav tm="0">
                                          <p:val>
                                            <p:strVal val="0-#ppt_w/2"/>
                                          </p:val>
                                        </p:tav>
                                        <p:tav tm="100000">
                                          <p:val>
                                            <p:strVal val="#ppt_x"/>
                                          </p:val>
                                        </p:tav>
                                      </p:tavLst>
                                    </p:anim>
                                    <p:anim calcmode="lin" valueType="num">
                                      <p:cBhvr>
                                        <p:cTn id="36" dur="1000" fill="hold"/>
                                        <p:tgtEl>
                                          <p:spTgt spid="255">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55" grpId="1"/>
    </p:bldLst>
  </p:timing>
</p:sld>
</file>

<file path=ppt/slides/slide3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8" name="8. Student made questions"/>
          <p:cNvSpPr txBox="1"/>
          <p:nvPr>
            <p:ph type="title"/>
          </p:nvPr>
        </p:nvSpPr>
        <p:spPr>
          <a:prstGeom prst="rect">
            <a:avLst/>
          </a:prstGeom>
        </p:spPr>
        <p:txBody>
          <a:bodyPr/>
          <a:lstStyle/>
          <a:p>
            <a:pPr/>
            <a:r>
              <a:t>8. Student made questions</a:t>
            </a:r>
          </a:p>
        </p:txBody>
      </p:sp>
      <p:sp>
        <p:nvSpPr>
          <p:cNvPr id="259" name="Pair up stronger and weaker learners together.…"/>
          <p:cNvSpPr txBox="1"/>
          <p:nvPr>
            <p:ph type="body" idx="1"/>
          </p:nvPr>
        </p:nvSpPr>
        <p:spPr>
          <a:prstGeom prst="rect">
            <a:avLst/>
          </a:prstGeom>
        </p:spPr>
        <p:txBody>
          <a:bodyPr/>
          <a:lstStyle/>
          <a:p>
            <a:pPr marL="447801" indent="-447801" algn="just" defTabSz="479044">
              <a:spcBef>
                <a:spcPts val="3400"/>
              </a:spcBef>
              <a:buClr>
                <a:srgbClr val="A1A1A1"/>
              </a:buClr>
              <a:buSzPct val="100000"/>
              <a:buAutoNum type="arabicPeriod" startAt="1"/>
              <a:defRPr sz="2788"/>
            </a:pPr>
            <a:r>
              <a:t>Pair up stronger and weaker learners together.</a:t>
            </a:r>
          </a:p>
          <a:p>
            <a:pPr marL="447801" indent="-447801" algn="just" defTabSz="479044">
              <a:spcBef>
                <a:spcPts val="3400"/>
              </a:spcBef>
              <a:buClr>
                <a:srgbClr val="A1A1A1"/>
              </a:buClr>
              <a:buSzPct val="100000"/>
              <a:buAutoNum type="arabicPeriod" startAt="1"/>
              <a:defRPr sz="2788"/>
            </a:pPr>
            <a:r>
              <a:t>Hand out the script from the listening.</a:t>
            </a:r>
          </a:p>
          <a:p>
            <a:pPr marL="447801" indent="-447801" algn="just" defTabSz="479044">
              <a:spcBef>
                <a:spcPts val="3400"/>
              </a:spcBef>
              <a:buClr>
                <a:srgbClr val="A1A1A1"/>
              </a:buClr>
              <a:buSzPct val="100000"/>
              <a:buAutoNum type="arabicPeriod" startAt="1"/>
              <a:defRPr sz="2788"/>
            </a:pPr>
            <a:r>
              <a:t>Tell groups of students that they must write comprehension questions together.</a:t>
            </a:r>
          </a:p>
          <a:p>
            <a:pPr marL="447801" indent="-447801" algn="just" defTabSz="479044">
              <a:spcBef>
                <a:spcPts val="3400"/>
              </a:spcBef>
              <a:buClr>
                <a:srgbClr val="A1A1A1"/>
              </a:buClr>
              <a:buSzPct val="100000"/>
              <a:buAutoNum type="arabicPeriod" startAt="1"/>
              <a:defRPr sz="2788"/>
            </a:pPr>
            <a:r>
              <a:t>Give them some time and monitor where necessary.</a:t>
            </a:r>
          </a:p>
          <a:p>
            <a:pPr marL="447801" indent="-447801" algn="just" defTabSz="479044">
              <a:spcBef>
                <a:spcPts val="3400"/>
              </a:spcBef>
              <a:buClr>
                <a:srgbClr val="A1A1A1"/>
              </a:buClr>
              <a:buSzPct val="100000"/>
              <a:buAutoNum type="arabicPeriod" startAt="1"/>
              <a:defRPr sz="2788"/>
            </a:pPr>
            <a:r>
              <a:t>Once groups of students have completed the task, collect the comprehension questions as well as the script and then redistribute questions to another group.</a:t>
            </a:r>
          </a:p>
          <a:p>
            <a:pPr marL="447801" indent="-447801" algn="just" defTabSz="479044">
              <a:spcBef>
                <a:spcPts val="3400"/>
              </a:spcBef>
              <a:buClr>
                <a:srgbClr val="A1A1A1"/>
              </a:buClr>
              <a:buSzPct val="100000"/>
              <a:buAutoNum type="arabicPeriod" startAt="1"/>
              <a:defRPr sz="2788"/>
            </a:pPr>
            <a:r>
              <a:t>Students listen to the audio and then answer the corresponding questions.</a:t>
            </a:r>
          </a:p>
        </p:txBody>
      </p:sp>
      <p:pic>
        <p:nvPicPr>
          <p:cNvPr id="260" name="Image" descr="Image"/>
          <p:cNvPicPr>
            <a:picLocks noChangeAspect="1"/>
          </p:cNvPicPr>
          <p:nvPr/>
        </p:nvPicPr>
        <p:blipFill>
          <a:blip r:embed="rId2">
            <a:extLst/>
          </a:blip>
          <a:stretch>
            <a:fillRect/>
          </a:stretch>
        </p:blipFill>
        <p:spPr>
          <a:xfrm>
            <a:off x="501798" y="2869407"/>
            <a:ext cx="12001204" cy="5970584"/>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2000">
        <p14:prism dir="r"/>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xit" nodeType="clickEffect" presetID="9" grpId="1" fill="hold">
                                  <p:stCondLst>
                                    <p:cond delay="0"/>
                                  </p:stCondLst>
                                  <p:iterate type="el" backwards="0">
                                    <p:tmAbs val="0"/>
                                  </p:iterate>
                                  <p:childTnLst>
                                    <p:animEffect filter="dissolve" transition="out">
                                      <p:cBhvr>
                                        <p:cTn id="6" dur="2500" fill="hold"/>
                                        <p:tgtEl>
                                          <p:spTgt spid="260"/>
                                        </p:tgtEl>
                                      </p:cBhvr>
                                    </p:animEffect>
                                    <p:set>
                                      <p:cBhvr>
                                        <p:cTn id="7" fill="hold">
                                          <p:stCondLst>
                                            <p:cond delay="2499"/>
                                          </p:stCondLst>
                                        </p:cTn>
                                        <p:tgtEl>
                                          <p:spTgt spid="260"/>
                                        </p:tgtEl>
                                        <p:attrNameLst>
                                          <p:attrName>style.visibility</p:attrName>
                                        </p:attrNameLst>
                                      </p:cBhvr>
                                      <p:to>
                                        <p:strVal val="hidden"/>
                                      </p:to>
                                    </p:set>
                                  </p:childTnLst>
                                </p:cTn>
                              </p:par>
                            </p:childTnLst>
                          </p:cTn>
                        </p:par>
                        <p:par>
                          <p:cTn id="8" fill="hold">
                            <p:stCondLst>
                              <p:cond delay="2500"/>
                            </p:stCondLst>
                            <p:childTnLst>
                              <p:par>
                                <p:cTn id="9" presetClass="entr" nodeType="afterEffect" presetSubtype="8" presetID="2" grpId="2" fill="hold">
                                  <p:stCondLst>
                                    <p:cond delay="250"/>
                                  </p:stCondLst>
                                  <p:iterate type="el" backwards="0">
                                    <p:tmAbs val="0"/>
                                  </p:iterate>
                                  <p:childTnLst>
                                    <p:set>
                                      <p:cBhvr>
                                        <p:cTn id="10" fill="hold"/>
                                        <p:tgtEl>
                                          <p:spTgt spid="259">
                                            <p:bg/>
                                          </p:spTgt>
                                        </p:tgtEl>
                                        <p:attrNameLst>
                                          <p:attrName>style.visibility</p:attrName>
                                        </p:attrNameLst>
                                      </p:cBhvr>
                                      <p:to>
                                        <p:strVal val="visible"/>
                                      </p:to>
                                    </p:set>
                                    <p:anim calcmode="lin" valueType="num">
                                      <p:cBhvr>
                                        <p:cTn id="11" dur="1000" fill="hold"/>
                                        <p:tgtEl>
                                          <p:spTgt spid="259">
                                            <p:bg/>
                                          </p:spTgt>
                                        </p:tgtEl>
                                        <p:attrNameLst>
                                          <p:attrName>ppt_x</p:attrName>
                                        </p:attrNameLst>
                                      </p:cBhvr>
                                      <p:tavLst>
                                        <p:tav tm="0">
                                          <p:val>
                                            <p:strVal val="0-#ppt_w/2"/>
                                          </p:val>
                                        </p:tav>
                                        <p:tav tm="100000">
                                          <p:val>
                                            <p:strVal val="#ppt_x"/>
                                          </p:val>
                                        </p:tav>
                                      </p:tavLst>
                                    </p:anim>
                                    <p:anim calcmode="lin" valueType="num">
                                      <p:cBhvr>
                                        <p:cTn id="12" dur="1000" fill="hold"/>
                                        <p:tgtEl>
                                          <p:spTgt spid="259">
                                            <p:bg/>
                                          </p:spTgt>
                                        </p:tgtEl>
                                        <p:attrNameLst>
                                          <p:attrName>ppt_y</p:attrName>
                                        </p:attrNameLst>
                                      </p:cBhvr>
                                      <p:tavLst>
                                        <p:tav tm="0">
                                          <p:val>
                                            <p:strVal val="#ppt_y"/>
                                          </p:val>
                                        </p:tav>
                                        <p:tav tm="100000">
                                          <p:val>
                                            <p:strVal val="#ppt_y"/>
                                          </p:val>
                                        </p:tav>
                                      </p:tavLst>
                                    </p:anim>
                                  </p:childTnLst>
                                </p:cTn>
                              </p:par>
                              <p:par>
                                <p:cTn id="13" presetClass="entr" nodeType="withEffect" presetSubtype="8" presetID="2" grpId="2" fill="hold">
                                  <p:stCondLst>
                                    <p:cond delay="250"/>
                                  </p:stCondLst>
                                  <p:iterate type="el" backwards="0">
                                    <p:tmAbs val="0"/>
                                  </p:iterate>
                                  <p:childTnLst>
                                    <p:set>
                                      <p:cBhvr>
                                        <p:cTn id="14" fill="hold"/>
                                        <p:tgtEl>
                                          <p:spTgt spid="259">
                                            <p:txEl>
                                              <p:pRg st="0" end="0"/>
                                            </p:txEl>
                                          </p:spTgt>
                                        </p:tgtEl>
                                        <p:attrNameLst>
                                          <p:attrName>style.visibility</p:attrName>
                                        </p:attrNameLst>
                                      </p:cBhvr>
                                      <p:to>
                                        <p:strVal val="visible"/>
                                      </p:to>
                                    </p:set>
                                    <p:anim calcmode="lin" valueType="num">
                                      <p:cBhvr>
                                        <p:cTn id="15" dur="1000" fill="hold"/>
                                        <p:tgtEl>
                                          <p:spTgt spid="259">
                                            <p:txEl>
                                              <p:pRg st="0" end="0"/>
                                            </p:txEl>
                                          </p:spTgt>
                                        </p:tgtEl>
                                        <p:attrNameLst>
                                          <p:attrName>ppt_x</p:attrName>
                                        </p:attrNameLst>
                                      </p:cBhvr>
                                      <p:tavLst>
                                        <p:tav tm="0">
                                          <p:val>
                                            <p:strVal val="0-#ppt_w/2"/>
                                          </p:val>
                                        </p:tav>
                                        <p:tav tm="100000">
                                          <p:val>
                                            <p:strVal val="#ppt_x"/>
                                          </p:val>
                                        </p:tav>
                                      </p:tavLst>
                                    </p:anim>
                                    <p:anim calcmode="lin" valueType="num">
                                      <p:cBhvr>
                                        <p:cTn id="16" dur="1000" fill="hold"/>
                                        <p:tgtEl>
                                          <p:spTgt spid="259">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8" presetID="2" grpId="2" fill="hold">
                                  <p:stCondLst>
                                    <p:cond delay="0"/>
                                  </p:stCondLst>
                                  <p:iterate type="el" backwards="0">
                                    <p:tmAbs val="0"/>
                                  </p:iterate>
                                  <p:childTnLst>
                                    <p:set>
                                      <p:cBhvr>
                                        <p:cTn id="20" fill="hold"/>
                                        <p:tgtEl>
                                          <p:spTgt spid="259">
                                            <p:txEl>
                                              <p:pRg st="1" end="1"/>
                                            </p:txEl>
                                          </p:spTgt>
                                        </p:tgtEl>
                                        <p:attrNameLst>
                                          <p:attrName>style.visibility</p:attrName>
                                        </p:attrNameLst>
                                      </p:cBhvr>
                                      <p:to>
                                        <p:strVal val="visible"/>
                                      </p:to>
                                    </p:set>
                                    <p:anim calcmode="lin" valueType="num">
                                      <p:cBhvr>
                                        <p:cTn id="21" dur="1000" fill="hold"/>
                                        <p:tgtEl>
                                          <p:spTgt spid="259">
                                            <p:txEl>
                                              <p:pRg st="1" end="1"/>
                                            </p:txEl>
                                          </p:spTgt>
                                        </p:tgtEl>
                                        <p:attrNameLst>
                                          <p:attrName>ppt_x</p:attrName>
                                        </p:attrNameLst>
                                      </p:cBhvr>
                                      <p:tavLst>
                                        <p:tav tm="0">
                                          <p:val>
                                            <p:strVal val="0-#ppt_w/2"/>
                                          </p:val>
                                        </p:tav>
                                        <p:tav tm="100000">
                                          <p:val>
                                            <p:strVal val="#ppt_x"/>
                                          </p:val>
                                        </p:tav>
                                      </p:tavLst>
                                    </p:anim>
                                    <p:anim calcmode="lin" valueType="num">
                                      <p:cBhvr>
                                        <p:cTn id="22" dur="1000" fill="hold"/>
                                        <p:tgtEl>
                                          <p:spTgt spid="259">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Class="entr" nodeType="clickEffect" presetSubtype="8" presetID="2" grpId="2" fill="hold">
                                  <p:stCondLst>
                                    <p:cond delay="0"/>
                                  </p:stCondLst>
                                  <p:iterate type="el" backwards="0">
                                    <p:tmAbs val="0"/>
                                  </p:iterate>
                                  <p:childTnLst>
                                    <p:set>
                                      <p:cBhvr>
                                        <p:cTn id="26" fill="hold"/>
                                        <p:tgtEl>
                                          <p:spTgt spid="259">
                                            <p:txEl>
                                              <p:pRg st="2" end="2"/>
                                            </p:txEl>
                                          </p:spTgt>
                                        </p:tgtEl>
                                        <p:attrNameLst>
                                          <p:attrName>style.visibility</p:attrName>
                                        </p:attrNameLst>
                                      </p:cBhvr>
                                      <p:to>
                                        <p:strVal val="visible"/>
                                      </p:to>
                                    </p:set>
                                    <p:anim calcmode="lin" valueType="num">
                                      <p:cBhvr>
                                        <p:cTn id="27" dur="1000" fill="hold"/>
                                        <p:tgtEl>
                                          <p:spTgt spid="259">
                                            <p:txEl>
                                              <p:pRg st="2" end="2"/>
                                            </p:txEl>
                                          </p:spTgt>
                                        </p:tgtEl>
                                        <p:attrNameLst>
                                          <p:attrName>ppt_x</p:attrName>
                                        </p:attrNameLst>
                                      </p:cBhvr>
                                      <p:tavLst>
                                        <p:tav tm="0">
                                          <p:val>
                                            <p:strVal val="0-#ppt_w/2"/>
                                          </p:val>
                                        </p:tav>
                                        <p:tav tm="100000">
                                          <p:val>
                                            <p:strVal val="#ppt_x"/>
                                          </p:val>
                                        </p:tav>
                                      </p:tavLst>
                                    </p:anim>
                                    <p:anim calcmode="lin" valueType="num">
                                      <p:cBhvr>
                                        <p:cTn id="28" dur="1000" fill="hold"/>
                                        <p:tgtEl>
                                          <p:spTgt spid="259">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Class="entr" nodeType="clickEffect" presetSubtype="8" presetID="2" grpId="2" fill="hold">
                                  <p:stCondLst>
                                    <p:cond delay="0"/>
                                  </p:stCondLst>
                                  <p:iterate type="el" backwards="0">
                                    <p:tmAbs val="0"/>
                                  </p:iterate>
                                  <p:childTnLst>
                                    <p:set>
                                      <p:cBhvr>
                                        <p:cTn id="32" fill="hold"/>
                                        <p:tgtEl>
                                          <p:spTgt spid="259">
                                            <p:txEl>
                                              <p:pRg st="3" end="3"/>
                                            </p:txEl>
                                          </p:spTgt>
                                        </p:tgtEl>
                                        <p:attrNameLst>
                                          <p:attrName>style.visibility</p:attrName>
                                        </p:attrNameLst>
                                      </p:cBhvr>
                                      <p:to>
                                        <p:strVal val="visible"/>
                                      </p:to>
                                    </p:set>
                                    <p:anim calcmode="lin" valueType="num">
                                      <p:cBhvr>
                                        <p:cTn id="33" dur="1000" fill="hold"/>
                                        <p:tgtEl>
                                          <p:spTgt spid="259">
                                            <p:txEl>
                                              <p:pRg st="3" end="3"/>
                                            </p:txEl>
                                          </p:spTgt>
                                        </p:tgtEl>
                                        <p:attrNameLst>
                                          <p:attrName>ppt_x</p:attrName>
                                        </p:attrNameLst>
                                      </p:cBhvr>
                                      <p:tavLst>
                                        <p:tav tm="0">
                                          <p:val>
                                            <p:strVal val="0-#ppt_w/2"/>
                                          </p:val>
                                        </p:tav>
                                        <p:tav tm="100000">
                                          <p:val>
                                            <p:strVal val="#ppt_x"/>
                                          </p:val>
                                        </p:tav>
                                      </p:tavLst>
                                    </p:anim>
                                    <p:anim calcmode="lin" valueType="num">
                                      <p:cBhvr>
                                        <p:cTn id="34" dur="1000" fill="hold"/>
                                        <p:tgtEl>
                                          <p:spTgt spid="259">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Class="entr" nodeType="clickEffect" presetSubtype="8" presetID="2" grpId="2" fill="hold">
                                  <p:stCondLst>
                                    <p:cond delay="0"/>
                                  </p:stCondLst>
                                  <p:iterate type="el" backwards="0">
                                    <p:tmAbs val="0"/>
                                  </p:iterate>
                                  <p:childTnLst>
                                    <p:set>
                                      <p:cBhvr>
                                        <p:cTn id="38" fill="hold"/>
                                        <p:tgtEl>
                                          <p:spTgt spid="259">
                                            <p:txEl>
                                              <p:pRg st="4" end="4"/>
                                            </p:txEl>
                                          </p:spTgt>
                                        </p:tgtEl>
                                        <p:attrNameLst>
                                          <p:attrName>style.visibility</p:attrName>
                                        </p:attrNameLst>
                                      </p:cBhvr>
                                      <p:to>
                                        <p:strVal val="visible"/>
                                      </p:to>
                                    </p:set>
                                    <p:anim calcmode="lin" valueType="num">
                                      <p:cBhvr>
                                        <p:cTn id="39" dur="1000" fill="hold"/>
                                        <p:tgtEl>
                                          <p:spTgt spid="259">
                                            <p:txEl>
                                              <p:pRg st="4" end="4"/>
                                            </p:txEl>
                                          </p:spTgt>
                                        </p:tgtEl>
                                        <p:attrNameLst>
                                          <p:attrName>ppt_x</p:attrName>
                                        </p:attrNameLst>
                                      </p:cBhvr>
                                      <p:tavLst>
                                        <p:tav tm="0">
                                          <p:val>
                                            <p:strVal val="0-#ppt_w/2"/>
                                          </p:val>
                                        </p:tav>
                                        <p:tav tm="100000">
                                          <p:val>
                                            <p:strVal val="#ppt_x"/>
                                          </p:val>
                                        </p:tav>
                                      </p:tavLst>
                                    </p:anim>
                                    <p:anim calcmode="lin" valueType="num">
                                      <p:cBhvr>
                                        <p:cTn id="40" dur="1000" fill="hold"/>
                                        <p:tgtEl>
                                          <p:spTgt spid="259">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Class="entr" nodeType="clickEffect" presetSubtype="8" presetID="2" grpId="2" fill="hold">
                                  <p:stCondLst>
                                    <p:cond delay="0"/>
                                  </p:stCondLst>
                                  <p:iterate type="el" backwards="0">
                                    <p:tmAbs val="0"/>
                                  </p:iterate>
                                  <p:childTnLst>
                                    <p:set>
                                      <p:cBhvr>
                                        <p:cTn id="44" fill="hold"/>
                                        <p:tgtEl>
                                          <p:spTgt spid="259">
                                            <p:txEl>
                                              <p:pRg st="5" end="5"/>
                                            </p:txEl>
                                          </p:spTgt>
                                        </p:tgtEl>
                                        <p:attrNameLst>
                                          <p:attrName>style.visibility</p:attrName>
                                        </p:attrNameLst>
                                      </p:cBhvr>
                                      <p:to>
                                        <p:strVal val="visible"/>
                                      </p:to>
                                    </p:set>
                                    <p:anim calcmode="lin" valueType="num">
                                      <p:cBhvr>
                                        <p:cTn id="45" dur="1000" fill="hold"/>
                                        <p:tgtEl>
                                          <p:spTgt spid="259">
                                            <p:txEl>
                                              <p:pRg st="5" end="5"/>
                                            </p:txEl>
                                          </p:spTgt>
                                        </p:tgtEl>
                                        <p:attrNameLst>
                                          <p:attrName>ppt_x</p:attrName>
                                        </p:attrNameLst>
                                      </p:cBhvr>
                                      <p:tavLst>
                                        <p:tav tm="0">
                                          <p:val>
                                            <p:strVal val="0-#ppt_w/2"/>
                                          </p:val>
                                        </p:tav>
                                        <p:tav tm="100000">
                                          <p:val>
                                            <p:strVal val="#ppt_x"/>
                                          </p:val>
                                        </p:tav>
                                      </p:tavLst>
                                    </p:anim>
                                    <p:anim calcmode="lin" valueType="num">
                                      <p:cBhvr>
                                        <p:cTn id="46" dur="1000" fill="hold"/>
                                        <p:tgtEl>
                                          <p:spTgt spid="259">
                                            <p:txEl>
                                              <p:pRg st="5" end="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59" grpId="2"/>
      <p:bldP build="whole" bldLvl="1" animBg="1" rev="0" advAuto="0" spid="260" grpId="1"/>
    </p:bldLst>
  </p:timing>
</p:sld>
</file>

<file path=ppt/slides/slide3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2" name="9. AudioBooks"/>
          <p:cNvSpPr txBox="1"/>
          <p:nvPr>
            <p:ph type="title"/>
          </p:nvPr>
        </p:nvSpPr>
        <p:spPr>
          <a:prstGeom prst="rect">
            <a:avLst/>
          </a:prstGeom>
        </p:spPr>
        <p:txBody>
          <a:bodyPr/>
          <a:lstStyle/>
          <a:p>
            <a:pPr/>
            <a:r>
              <a:t>9. AudioBooks</a:t>
            </a:r>
          </a:p>
        </p:txBody>
      </p:sp>
      <p:sp>
        <p:nvSpPr>
          <p:cNvPr id="263" name="Prepare a library of books as well as audiobooks for students to borrow after lessons.…"/>
          <p:cNvSpPr txBox="1"/>
          <p:nvPr>
            <p:ph type="body" sz="half" idx="1"/>
          </p:nvPr>
        </p:nvSpPr>
        <p:spPr>
          <a:xfrm>
            <a:off x="508000" y="3035300"/>
            <a:ext cx="7411697" cy="5727700"/>
          </a:xfrm>
          <a:prstGeom prst="rect">
            <a:avLst/>
          </a:prstGeom>
        </p:spPr>
        <p:txBody>
          <a:bodyPr/>
          <a:lstStyle/>
          <a:p>
            <a:pPr marL="382270" indent="-382270" algn="just" defTabSz="408940">
              <a:spcBef>
                <a:spcPts val="2900"/>
              </a:spcBef>
              <a:buClr>
                <a:srgbClr val="A1A1A1"/>
              </a:buClr>
              <a:buSzPct val="100000"/>
              <a:buAutoNum type="arabicPeriod" startAt="1"/>
              <a:defRPr sz="2380"/>
            </a:pPr>
            <a:r>
              <a:t>Prepare a library of books as well as audiobooks for students to borrow after lessons.</a:t>
            </a:r>
          </a:p>
          <a:p>
            <a:pPr marL="382270" indent="-382270" algn="just" defTabSz="408940">
              <a:spcBef>
                <a:spcPts val="2900"/>
              </a:spcBef>
              <a:buClr>
                <a:srgbClr val="A1A1A1"/>
              </a:buClr>
              <a:buSzPct val="100000"/>
              <a:buAutoNum type="arabicPeriod" startAt="1"/>
              <a:defRPr sz="2380"/>
            </a:pPr>
            <a:r>
              <a:t>Dedicate one day for students to share ideas or opinions of books that they have been reading or listening to outside of class. </a:t>
            </a:r>
          </a:p>
          <a:p>
            <a:pPr marL="382270" indent="-382270" algn="just" defTabSz="408940">
              <a:spcBef>
                <a:spcPts val="2900"/>
              </a:spcBef>
              <a:buClr>
                <a:srgbClr val="A1A1A1"/>
              </a:buClr>
              <a:buSzPct val="100000"/>
              <a:buAutoNum type="arabicPeriod" startAt="1"/>
              <a:defRPr sz="2380"/>
            </a:pPr>
            <a:r>
              <a:t>Encourage learners to develop listening awareness through the use of audiobooks by preparing a list of open questions:</a:t>
            </a:r>
          </a:p>
          <a:p>
            <a:pPr lvl="1" marL="586740" indent="-293370" algn="just" defTabSz="408940">
              <a:spcBef>
                <a:spcPts val="2900"/>
              </a:spcBef>
              <a:buBlip>
                <a:blip r:embed="rId2"/>
              </a:buBlip>
              <a:defRPr sz="2380"/>
            </a:pPr>
            <a:r>
              <a:t>What new word did you find difficult to pronounce when listening to your audiobook?</a:t>
            </a:r>
          </a:p>
          <a:p>
            <a:pPr lvl="1" marL="586740" indent="-293370" algn="just" defTabSz="408940">
              <a:spcBef>
                <a:spcPts val="2900"/>
              </a:spcBef>
              <a:buBlip>
                <a:blip r:embed="rId2"/>
              </a:buBlip>
              <a:defRPr sz="2380"/>
            </a:pPr>
            <a:r>
              <a:t>What audiobook would you recommend another student? Why?</a:t>
            </a:r>
          </a:p>
        </p:txBody>
      </p:sp>
      <p:pic>
        <p:nvPicPr>
          <p:cNvPr id="264" name="A282E60E-BC77-4F8D-9D8C-19422D0AF5B2-L0-001.jpeg" descr="A282E60E-BC77-4F8D-9D8C-19422D0AF5B2-L0-001.jpeg"/>
          <p:cNvPicPr>
            <a:picLocks noChangeAspect="1"/>
          </p:cNvPicPr>
          <p:nvPr/>
        </p:nvPicPr>
        <p:blipFill>
          <a:blip r:embed="rId3">
            <a:extLst/>
          </a:blip>
          <a:stretch>
            <a:fillRect/>
          </a:stretch>
        </p:blipFill>
        <p:spPr>
          <a:xfrm rot="715853">
            <a:off x="8170616" y="3949602"/>
            <a:ext cx="4385130" cy="3288849"/>
          </a:xfrm>
          <a:prstGeom prst="rect">
            <a:avLst/>
          </a:prstGeom>
          <a:ln w="25400">
            <a:solidFill>
              <a:srgbClr val="F3F7F5"/>
            </a:solidFill>
            <a:miter lim="400000"/>
          </a:ln>
          <a:effectLst>
            <a:outerShdw sx="100000" sy="100000" kx="0" ky="0" algn="b" rotWithShape="0" blurRad="190500" dist="12700" dir="5400000">
              <a:srgbClr val="000000">
                <a:alpha val="75000"/>
              </a:srgbClr>
            </a:outerShdw>
          </a:effectLst>
        </p:spPr>
      </p:pic>
    </p:spTree>
  </p:cSld>
  <p:clrMapOvr>
    <a:masterClrMapping/>
  </p:clrMapOvr>
  <mc:AlternateContent xmlns:mc="http://schemas.openxmlformats.org/markup-compatibility/2006">
    <mc:Choice xmlns:p14="http://schemas.microsoft.com/office/powerpoint/2010/main" Requires="p14">
      <p:transition spd="slow" advClick="1" p14:dur="2000">
        <p14:prism dir="r"/>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 grpId="1" fill="hold">
                                  <p:stCondLst>
                                    <p:cond delay="0"/>
                                  </p:stCondLst>
                                  <p:iterate type="el" backwards="0">
                                    <p:tmAbs val="0"/>
                                  </p:iterate>
                                  <p:childTnLst>
                                    <p:set>
                                      <p:cBhvr>
                                        <p:cTn id="6" fill="hold"/>
                                        <p:tgtEl>
                                          <p:spTgt spid="263">
                                            <p:bg/>
                                          </p:spTgt>
                                        </p:tgtEl>
                                        <p:attrNameLst>
                                          <p:attrName>style.visibility</p:attrName>
                                        </p:attrNameLst>
                                      </p:cBhvr>
                                      <p:to>
                                        <p:strVal val="visible"/>
                                      </p:to>
                                    </p:set>
                                    <p:anim calcmode="lin" valueType="num">
                                      <p:cBhvr>
                                        <p:cTn id="7" dur="1000" fill="hold"/>
                                        <p:tgtEl>
                                          <p:spTgt spid="263">
                                            <p:bg/>
                                          </p:spTgt>
                                        </p:tgtEl>
                                        <p:attrNameLst>
                                          <p:attrName>ppt_x</p:attrName>
                                        </p:attrNameLst>
                                      </p:cBhvr>
                                      <p:tavLst>
                                        <p:tav tm="0">
                                          <p:val>
                                            <p:strVal val="0-#ppt_w/2"/>
                                          </p:val>
                                        </p:tav>
                                        <p:tav tm="100000">
                                          <p:val>
                                            <p:strVal val="#ppt_x"/>
                                          </p:val>
                                        </p:tav>
                                      </p:tavLst>
                                    </p:anim>
                                    <p:anim calcmode="lin" valueType="num">
                                      <p:cBhvr>
                                        <p:cTn id="8" dur="1000" fill="hold"/>
                                        <p:tgtEl>
                                          <p:spTgt spid="263">
                                            <p:bg/>
                                          </p:spTgt>
                                        </p:tgtEl>
                                        <p:attrNameLst>
                                          <p:attrName>ppt_y</p:attrName>
                                        </p:attrNameLst>
                                      </p:cBhvr>
                                      <p:tavLst>
                                        <p:tav tm="0">
                                          <p:val>
                                            <p:strVal val="#ppt_y"/>
                                          </p:val>
                                        </p:tav>
                                        <p:tav tm="100000">
                                          <p:val>
                                            <p:strVal val="#ppt_y"/>
                                          </p:val>
                                        </p:tav>
                                      </p:tavLst>
                                    </p:anim>
                                  </p:childTnLst>
                                </p:cTn>
                              </p:par>
                              <p:par>
                                <p:cTn id="9" presetClass="entr" nodeType="withEffect" presetSubtype="8" presetID="2" grpId="1" fill="hold">
                                  <p:stCondLst>
                                    <p:cond delay="0"/>
                                  </p:stCondLst>
                                  <p:iterate type="el" backwards="0">
                                    <p:tmAbs val="0"/>
                                  </p:iterate>
                                  <p:childTnLst>
                                    <p:set>
                                      <p:cBhvr>
                                        <p:cTn id="10" fill="hold"/>
                                        <p:tgtEl>
                                          <p:spTgt spid="263">
                                            <p:txEl>
                                              <p:pRg st="0" end="0"/>
                                            </p:txEl>
                                          </p:spTgt>
                                        </p:tgtEl>
                                        <p:attrNameLst>
                                          <p:attrName>style.visibility</p:attrName>
                                        </p:attrNameLst>
                                      </p:cBhvr>
                                      <p:to>
                                        <p:strVal val="visible"/>
                                      </p:to>
                                    </p:set>
                                    <p:anim calcmode="lin" valueType="num">
                                      <p:cBhvr>
                                        <p:cTn id="11" dur="1000" fill="hold"/>
                                        <p:tgtEl>
                                          <p:spTgt spid="263">
                                            <p:txEl>
                                              <p:pRg st="0" end="0"/>
                                            </p:txEl>
                                          </p:spTgt>
                                        </p:tgtEl>
                                        <p:attrNameLst>
                                          <p:attrName>ppt_x</p:attrName>
                                        </p:attrNameLst>
                                      </p:cBhvr>
                                      <p:tavLst>
                                        <p:tav tm="0">
                                          <p:val>
                                            <p:strVal val="0-#ppt_w/2"/>
                                          </p:val>
                                        </p:tav>
                                        <p:tav tm="100000">
                                          <p:val>
                                            <p:strVal val="#ppt_x"/>
                                          </p:val>
                                        </p:tav>
                                      </p:tavLst>
                                    </p:anim>
                                    <p:anim calcmode="lin" valueType="num">
                                      <p:cBhvr>
                                        <p:cTn id="12" dur="1000" fill="hold"/>
                                        <p:tgtEl>
                                          <p:spTgt spid="26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8" presetID="2" grpId="1" fill="hold">
                                  <p:stCondLst>
                                    <p:cond delay="0"/>
                                  </p:stCondLst>
                                  <p:iterate type="el" backwards="0">
                                    <p:tmAbs val="0"/>
                                  </p:iterate>
                                  <p:childTnLst>
                                    <p:set>
                                      <p:cBhvr>
                                        <p:cTn id="16" fill="hold"/>
                                        <p:tgtEl>
                                          <p:spTgt spid="263">
                                            <p:txEl>
                                              <p:pRg st="1" end="1"/>
                                            </p:txEl>
                                          </p:spTgt>
                                        </p:tgtEl>
                                        <p:attrNameLst>
                                          <p:attrName>style.visibility</p:attrName>
                                        </p:attrNameLst>
                                      </p:cBhvr>
                                      <p:to>
                                        <p:strVal val="visible"/>
                                      </p:to>
                                    </p:set>
                                    <p:anim calcmode="lin" valueType="num">
                                      <p:cBhvr>
                                        <p:cTn id="17" dur="1000" fill="hold"/>
                                        <p:tgtEl>
                                          <p:spTgt spid="263">
                                            <p:txEl>
                                              <p:pRg st="1" end="1"/>
                                            </p:txEl>
                                          </p:spTgt>
                                        </p:tgtEl>
                                        <p:attrNameLst>
                                          <p:attrName>ppt_x</p:attrName>
                                        </p:attrNameLst>
                                      </p:cBhvr>
                                      <p:tavLst>
                                        <p:tav tm="0">
                                          <p:val>
                                            <p:strVal val="0-#ppt_w/2"/>
                                          </p:val>
                                        </p:tav>
                                        <p:tav tm="100000">
                                          <p:val>
                                            <p:strVal val="#ppt_x"/>
                                          </p:val>
                                        </p:tav>
                                      </p:tavLst>
                                    </p:anim>
                                    <p:anim calcmode="lin" valueType="num">
                                      <p:cBhvr>
                                        <p:cTn id="18" dur="1000" fill="hold"/>
                                        <p:tgtEl>
                                          <p:spTgt spid="26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Class="entr" nodeType="clickEffect" presetSubtype="8" presetID="2" grpId="1" fill="hold">
                                  <p:stCondLst>
                                    <p:cond delay="0"/>
                                  </p:stCondLst>
                                  <p:iterate type="el" backwards="0">
                                    <p:tmAbs val="0"/>
                                  </p:iterate>
                                  <p:childTnLst>
                                    <p:set>
                                      <p:cBhvr>
                                        <p:cTn id="22" fill="hold"/>
                                        <p:tgtEl>
                                          <p:spTgt spid="263">
                                            <p:txEl>
                                              <p:pRg st="2" end="2"/>
                                            </p:txEl>
                                          </p:spTgt>
                                        </p:tgtEl>
                                        <p:attrNameLst>
                                          <p:attrName>style.visibility</p:attrName>
                                        </p:attrNameLst>
                                      </p:cBhvr>
                                      <p:to>
                                        <p:strVal val="visible"/>
                                      </p:to>
                                    </p:set>
                                    <p:anim calcmode="lin" valueType="num">
                                      <p:cBhvr>
                                        <p:cTn id="23" dur="1000" fill="hold"/>
                                        <p:tgtEl>
                                          <p:spTgt spid="263">
                                            <p:txEl>
                                              <p:pRg st="2" end="2"/>
                                            </p:txEl>
                                          </p:spTgt>
                                        </p:tgtEl>
                                        <p:attrNameLst>
                                          <p:attrName>ppt_x</p:attrName>
                                        </p:attrNameLst>
                                      </p:cBhvr>
                                      <p:tavLst>
                                        <p:tav tm="0">
                                          <p:val>
                                            <p:strVal val="0-#ppt_w/2"/>
                                          </p:val>
                                        </p:tav>
                                        <p:tav tm="100000">
                                          <p:val>
                                            <p:strVal val="#ppt_x"/>
                                          </p:val>
                                        </p:tav>
                                      </p:tavLst>
                                    </p:anim>
                                    <p:anim calcmode="lin" valueType="num">
                                      <p:cBhvr>
                                        <p:cTn id="24" dur="1000" fill="hold"/>
                                        <p:tgtEl>
                                          <p:spTgt spid="26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Class="entr" nodeType="clickEffect" presetSubtype="8" presetID="2" grpId="1" fill="hold">
                                  <p:stCondLst>
                                    <p:cond delay="0"/>
                                  </p:stCondLst>
                                  <p:iterate type="el" backwards="0">
                                    <p:tmAbs val="0"/>
                                  </p:iterate>
                                  <p:childTnLst>
                                    <p:set>
                                      <p:cBhvr>
                                        <p:cTn id="28" fill="hold"/>
                                        <p:tgtEl>
                                          <p:spTgt spid="263">
                                            <p:txEl>
                                              <p:pRg st="3" end="3"/>
                                            </p:txEl>
                                          </p:spTgt>
                                        </p:tgtEl>
                                        <p:attrNameLst>
                                          <p:attrName>style.visibility</p:attrName>
                                        </p:attrNameLst>
                                      </p:cBhvr>
                                      <p:to>
                                        <p:strVal val="visible"/>
                                      </p:to>
                                    </p:set>
                                    <p:anim calcmode="lin" valueType="num">
                                      <p:cBhvr>
                                        <p:cTn id="29" dur="1000" fill="hold"/>
                                        <p:tgtEl>
                                          <p:spTgt spid="263">
                                            <p:txEl>
                                              <p:pRg st="3" end="3"/>
                                            </p:txEl>
                                          </p:spTgt>
                                        </p:tgtEl>
                                        <p:attrNameLst>
                                          <p:attrName>ppt_x</p:attrName>
                                        </p:attrNameLst>
                                      </p:cBhvr>
                                      <p:tavLst>
                                        <p:tav tm="0">
                                          <p:val>
                                            <p:strVal val="0-#ppt_w/2"/>
                                          </p:val>
                                        </p:tav>
                                        <p:tav tm="100000">
                                          <p:val>
                                            <p:strVal val="#ppt_x"/>
                                          </p:val>
                                        </p:tav>
                                      </p:tavLst>
                                    </p:anim>
                                    <p:anim calcmode="lin" valueType="num">
                                      <p:cBhvr>
                                        <p:cTn id="30" dur="1000" fill="hold"/>
                                        <p:tgtEl>
                                          <p:spTgt spid="263">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Class="entr" nodeType="clickEffect" presetSubtype="8" presetID="2" grpId="1" fill="hold">
                                  <p:stCondLst>
                                    <p:cond delay="0"/>
                                  </p:stCondLst>
                                  <p:iterate type="el" backwards="0">
                                    <p:tmAbs val="0"/>
                                  </p:iterate>
                                  <p:childTnLst>
                                    <p:set>
                                      <p:cBhvr>
                                        <p:cTn id="34" fill="hold"/>
                                        <p:tgtEl>
                                          <p:spTgt spid="263">
                                            <p:txEl>
                                              <p:pRg st="4" end="4"/>
                                            </p:txEl>
                                          </p:spTgt>
                                        </p:tgtEl>
                                        <p:attrNameLst>
                                          <p:attrName>style.visibility</p:attrName>
                                        </p:attrNameLst>
                                      </p:cBhvr>
                                      <p:to>
                                        <p:strVal val="visible"/>
                                      </p:to>
                                    </p:set>
                                    <p:anim calcmode="lin" valueType="num">
                                      <p:cBhvr>
                                        <p:cTn id="35" dur="1000" fill="hold"/>
                                        <p:tgtEl>
                                          <p:spTgt spid="263">
                                            <p:txEl>
                                              <p:pRg st="4" end="4"/>
                                            </p:txEl>
                                          </p:spTgt>
                                        </p:tgtEl>
                                        <p:attrNameLst>
                                          <p:attrName>ppt_x</p:attrName>
                                        </p:attrNameLst>
                                      </p:cBhvr>
                                      <p:tavLst>
                                        <p:tav tm="0">
                                          <p:val>
                                            <p:strVal val="0-#ppt_w/2"/>
                                          </p:val>
                                        </p:tav>
                                        <p:tav tm="100000">
                                          <p:val>
                                            <p:strVal val="#ppt_x"/>
                                          </p:val>
                                        </p:tav>
                                      </p:tavLst>
                                    </p:anim>
                                    <p:anim calcmode="lin" valueType="num">
                                      <p:cBhvr>
                                        <p:cTn id="36" dur="1000" fill="hold"/>
                                        <p:tgtEl>
                                          <p:spTgt spid="263">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63" grpId="1"/>
    </p:bldLst>
  </p:timing>
</p:sld>
</file>

<file path=ppt/slides/slide3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6" name="10. Dictogloss"/>
          <p:cNvSpPr txBox="1"/>
          <p:nvPr>
            <p:ph type="title"/>
          </p:nvPr>
        </p:nvSpPr>
        <p:spPr>
          <a:prstGeom prst="rect">
            <a:avLst/>
          </a:prstGeom>
        </p:spPr>
        <p:txBody>
          <a:bodyPr/>
          <a:lstStyle/>
          <a:p>
            <a:pPr/>
            <a:r>
              <a:t>10. Dictogloss</a:t>
            </a:r>
          </a:p>
        </p:txBody>
      </p:sp>
      <p:sp>
        <p:nvSpPr>
          <p:cNvPr id="267" name="Prepare a story (similar to idea number 2)…"/>
          <p:cNvSpPr txBox="1"/>
          <p:nvPr>
            <p:ph type="body" sz="half" idx="1"/>
          </p:nvPr>
        </p:nvSpPr>
        <p:spPr>
          <a:xfrm>
            <a:off x="554001" y="3640980"/>
            <a:ext cx="6468677" cy="5459362"/>
          </a:xfrm>
          <a:prstGeom prst="rect">
            <a:avLst/>
          </a:prstGeom>
          <a:ln w="9525">
            <a:round/>
          </a:ln>
        </p:spPr>
        <p:txBody>
          <a:bodyPr/>
          <a:lstStyle/>
          <a:p>
            <a:pPr marL="477034" indent="-477034" defTabSz="578358">
              <a:lnSpc>
                <a:spcPct val="125000"/>
              </a:lnSpc>
              <a:spcBef>
                <a:spcPts val="0"/>
              </a:spcBef>
              <a:buClr>
                <a:srgbClr val="A1A1A1"/>
              </a:buClr>
              <a:buSzPct val="100000"/>
              <a:buAutoNum type="arabicPeriod" startAt="1"/>
              <a:defRPr sz="2970"/>
            </a:pPr>
            <a:r>
              <a:t>Prepare a story (similar to idea number 2)</a:t>
            </a:r>
          </a:p>
          <a:p>
            <a:pPr marL="477034" indent="-477034" defTabSz="578358">
              <a:lnSpc>
                <a:spcPct val="125000"/>
              </a:lnSpc>
              <a:spcBef>
                <a:spcPts val="0"/>
              </a:spcBef>
              <a:buClr>
                <a:srgbClr val="A1A1A1"/>
              </a:buClr>
              <a:buSzPct val="100000"/>
              <a:buAutoNum type="arabicPeriod" startAt="1"/>
              <a:defRPr sz="2970"/>
            </a:pPr>
            <a:r>
              <a:t>Tell students the story at natural speed three times</a:t>
            </a:r>
          </a:p>
          <a:p>
            <a:pPr marL="477034" indent="-477034" defTabSz="578358">
              <a:lnSpc>
                <a:spcPct val="125000"/>
              </a:lnSpc>
              <a:spcBef>
                <a:spcPts val="0"/>
              </a:spcBef>
              <a:buClr>
                <a:srgbClr val="A1A1A1"/>
              </a:buClr>
              <a:buSzPct val="100000"/>
              <a:buAutoNum type="arabicPeriod" startAt="1"/>
              <a:defRPr sz="2970"/>
            </a:pPr>
            <a:r>
              <a:t>Each time the students write down particular words: verbs, nouns, etc.</a:t>
            </a:r>
          </a:p>
          <a:p>
            <a:pPr marL="477034" indent="-477034" defTabSz="578358">
              <a:lnSpc>
                <a:spcPct val="125000"/>
              </a:lnSpc>
              <a:spcBef>
                <a:spcPts val="0"/>
              </a:spcBef>
              <a:buClr>
                <a:srgbClr val="A1A1A1"/>
              </a:buClr>
              <a:buSzPct val="100000"/>
              <a:buAutoNum type="arabicPeriod" startAt="1"/>
              <a:defRPr sz="2970"/>
            </a:pPr>
            <a:r>
              <a:t>After you’ve finished telling the story, students have to write the story</a:t>
            </a:r>
          </a:p>
          <a:p>
            <a:pPr marL="477034" indent="-477034" defTabSz="578358">
              <a:lnSpc>
                <a:spcPct val="125000"/>
              </a:lnSpc>
              <a:spcBef>
                <a:spcPts val="0"/>
              </a:spcBef>
              <a:buClr>
                <a:srgbClr val="A1A1A1"/>
              </a:buClr>
              <a:buSzPct val="100000"/>
              <a:buAutoNum type="arabicPeriod" startAt="1"/>
              <a:defRPr sz="2970"/>
            </a:pPr>
            <a:r>
              <a:t>Compare student stories with the original</a:t>
            </a:r>
          </a:p>
        </p:txBody>
      </p:sp>
      <p:grpSp>
        <p:nvGrpSpPr>
          <p:cNvPr id="270" name="217FB243-ED37-4194-964B-4C14392DDCD7-L0-001.jpeg"/>
          <p:cNvGrpSpPr/>
          <p:nvPr/>
        </p:nvGrpSpPr>
        <p:grpSpPr>
          <a:xfrm>
            <a:off x="7106963" y="3621930"/>
            <a:ext cx="5486554" cy="4137719"/>
            <a:chOff x="0" y="0"/>
            <a:chExt cx="5486553" cy="4137717"/>
          </a:xfrm>
        </p:grpSpPr>
        <p:pic>
          <p:nvPicPr>
            <p:cNvPr id="269" name="217FB243-ED37-4194-964B-4C14392DDCD7-L0-001.jpeg" descr="217FB243-ED37-4194-964B-4C14392DDCD7-L0-001.jpeg"/>
            <p:cNvPicPr>
              <a:picLocks noChangeAspect="1"/>
            </p:cNvPicPr>
            <p:nvPr/>
          </p:nvPicPr>
          <p:blipFill>
            <a:blip r:embed="rId2">
              <a:extLst/>
            </a:blip>
            <a:stretch>
              <a:fillRect/>
            </a:stretch>
          </p:blipFill>
          <p:spPr>
            <a:xfrm>
              <a:off x="127000" y="88900"/>
              <a:ext cx="5232554" cy="3807518"/>
            </a:xfrm>
            <a:prstGeom prst="rect">
              <a:avLst/>
            </a:prstGeom>
            <a:ln>
              <a:noFill/>
            </a:ln>
            <a:effectLst/>
          </p:spPr>
        </p:pic>
        <p:pic>
          <p:nvPicPr>
            <p:cNvPr id="268" name="217FB243-ED37-4194-964B-4C14392DDCD7-L0-001.jpeg" descr="217FB243-ED37-4194-964B-4C14392DDCD7-L0-001.jpeg"/>
            <p:cNvPicPr>
              <a:picLocks noChangeAspect="0"/>
            </p:cNvPicPr>
            <p:nvPr/>
          </p:nvPicPr>
          <p:blipFill>
            <a:blip r:embed="rId3">
              <a:extLst/>
            </a:blip>
            <a:stretch>
              <a:fillRect/>
            </a:stretch>
          </p:blipFill>
          <p:spPr>
            <a:xfrm>
              <a:off x="0" y="0"/>
              <a:ext cx="5486554" cy="4137718"/>
            </a:xfrm>
            <a:prstGeom prst="rect">
              <a:avLst/>
            </a:prstGeom>
            <a:effectLst/>
          </p:spPr>
        </p:pic>
      </p:grpSp>
      <p:sp>
        <p:nvSpPr>
          <p:cNvPr id="271" name="Have you ever heard the term ‘dictogloss’? Tell your partner."/>
          <p:cNvSpPr/>
          <p:nvPr/>
        </p:nvSpPr>
        <p:spPr>
          <a:xfrm>
            <a:off x="612455" y="2790892"/>
            <a:ext cx="11779890" cy="624597"/>
          </a:xfrm>
          <a:prstGeom prst="rect">
            <a:avLst/>
          </a:prstGeom>
          <a:gradFill>
            <a:gsLst>
              <a:gs pos="0">
                <a:schemeClr val="accent2"/>
              </a:gs>
              <a:gs pos="100000">
                <a:schemeClr val="accent2">
                  <a:hueOff val="376119"/>
                  <a:satOff val="3650"/>
                  <a:lumOff val="-13970"/>
                </a:schemeClr>
              </a:gs>
            </a:gsLst>
            <a:lin ang="5400000"/>
          </a:gra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sz="2900">
                <a:solidFill>
                  <a:srgbClr val="FFFFFF"/>
                </a:solidFill>
                <a:effectLst>
                  <a:outerShdw sx="100000" sy="100000" kx="0" ky="0" algn="b" rotWithShape="0" blurRad="25400" dist="12700" dir="5400000">
                    <a:srgbClr val="000000">
                      <a:alpha val="50000"/>
                    </a:srgbClr>
                  </a:outerShdw>
                </a:effectLst>
              </a:defRPr>
            </a:lvl1pPr>
          </a:lstStyle>
          <a:p>
            <a:pPr/>
            <a:r>
              <a:t>Have you ever heard the term ‘dictogloss’? Tell your partner.</a:t>
            </a:r>
          </a:p>
        </p:txBody>
      </p:sp>
      <p:sp>
        <p:nvSpPr>
          <p:cNvPr id="272" name="https://youtu.be/BFN2zw_A06s"/>
          <p:cNvSpPr txBox="1"/>
          <p:nvPr/>
        </p:nvSpPr>
        <p:spPr>
          <a:xfrm>
            <a:off x="7530152" y="7768858"/>
            <a:ext cx="4640175" cy="990601"/>
          </a:xfrm>
          <a:prstGeom prst="rect">
            <a:avLst/>
          </a:prstGeom>
          <a:blipFill>
            <a:blip r:embed="rId4"/>
          </a:blipFill>
          <a:ln w="12700">
            <a:miter lim="400000"/>
          </a:ln>
          <a:effectLst>
            <a:outerShdw sx="100000" sy="100000" kx="0" ky="0" algn="b" rotWithShape="0" blurRad="381000" dist="119618" dir="0">
              <a:srgbClr val="000000">
                <a:alpha val="75000"/>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3000">
                <a:solidFill>
                  <a:srgbClr val="FFFFFF"/>
                </a:solidFill>
                <a:effectLst>
                  <a:outerShdw sx="100000" sy="100000" kx="0" ky="0" algn="b" rotWithShape="0" blurRad="25400" dist="12700" dir="5400000">
                    <a:srgbClr val="000000">
                      <a:alpha val="50000"/>
                    </a:srgbClr>
                  </a:outerShdw>
                </a:effectLst>
              </a:defRPr>
            </a:lvl1pPr>
          </a:lstStyle>
          <a:p>
            <a:pPr/>
            <a:r>
              <a:t>https://youtu.be/BFN2zw_A06s</a:t>
            </a:r>
          </a:p>
        </p:txBody>
      </p:sp>
    </p:spTree>
  </p:cSld>
  <p:clrMapOvr>
    <a:masterClrMapping/>
  </p:clrMapOvr>
  <mc:AlternateContent xmlns:mc="http://schemas.openxmlformats.org/markup-compatibility/2006">
    <mc:Choice xmlns:p14="http://schemas.microsoft.com/office/powerpoint/2010/main" Requires="p14">
      <p:transition spd="slow" advClick="1" p14:dur="2000">
        <p14:prism dir="r"/>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6" presetID="23" grpId="1" fill="hold">
                                  <p:stCondLst>
                                    <p:cond delay="0"/>
                                  </p:stCondLst>
                                  <p:iterate type="el" backwards="0">
                                    <p:tmAbs val="0"/>
                                  </p:iterate>
                                  <p:childTnLst>
                                    <p:set>
                                      <p:cBhvr>
                                        <p:cTn id="6" fill="hold"/>
                                        <p:tgtEl>
                                          <p:spTgt spid="267">
                                            <p:bg/>
                                          </p:spTgt>
                                        </p:tgtEl>
                                        <p:attrNameLst>
                                          <p:attrName>style.visibility</p:attrName>
                                        </p:attrNameLst>
                                      </p:cBhvr>
                                      <p:to>
                                        <p:strVal val="visible"/>
                                      </p:to>
                                    </p:set>
                                    <p:anim calcmode="lin" valueType="num">
                                      <p:cBhvr>
                                        <p:cTn id="7" dur="750" fill="hold"/>
                                        <p:tgtEl>
                                          <p:spTgt spid="267">
                                            <p:bg/>
                                          </p:spTgt>
                                        </p:tgtEl>
                                        <p:attrNameLst>
                                          <p:attrName>ppt_w</p:attrName>
                                        </p:attrNameLst>
                                      </p:cBhvr>
                                      <p:tavLst>
                                        <p:tav tm="0">
                                          <p:val>
                                            <p:fltVal val="0"/>
                                          </p:val>
                                        </p:tav>
                                        <p:tav tm="100000">
                                          <p:val>
                                            <p:strVal val="#ppt_w"/>
                                          </p:val>
                                        </p:tav>
                                      </p:tavLst>
                                    </p:anim>
                                    <p:anim calcmode="lin" valueType="num">
                                      <p:cBhvr>
                                        <p:cTn id="8" dur="750" fill="hold"/>
                                        <p:tgtEl>
                                          <p:spTgt spid="267">
                                            <p:bg/>
                                          </p:spTgt>
                                        </p:tgtEl>
                                        <p:attrNameLst>
                                          <p:attrName>ppt_h</p:attrName>
                                        </p:attrNameLst>
                                      </p:cBhvr>
                                      <p:tavLst>
                                        <p:tav tm="0">
                                          <p:val>
                                            <p:fltVal val="0"/>
                                          </p:val>
                                        </p:tav>
                                        <p:tav tm="100000">
                                          <p:val>
                                            <p:strVal val="#ppt_h"/>
                                          </p:val>
                                        </p:tav>
                                      </p:tavLst>
                                    </p:anim>
                                  </p:childTnLst>
                                </p:cTn>
                              </p:par>
                              <p:par>
                                <p:cTn id="9" presetClass="entr" nodeType="withEffect" presetSubtype="16" presetID="23" grpId="1" fill="hold">
                                  <p:stCondLst>
                                    <p:cond delay="0"/>
                                  </p:stCondLst>
                                  <p:iterate type="el" backwards="0">
                                    <p:tmAbs val="0"/>
                                  </p:iterate>
                                  <p:childTnLst>
                                    <p:set>
                                      <p:cBhvr>
                                        <p:cTn id="10" fill="hold"/>
                                        <p:tgtEl>
                                          <p:spTgt spid="267">
                                            <p:txEl>
                                              <p:pRg st="0" end="0"/>
                                            </p:txEl>
                                          </p:spTgt>
                                        </p:tgtEl>
                                        <p:attrNameLst>
                                          <p:attrName>style.visibility</p:attrName>
                                        </p:attrNameLst>
                                      </p:cBhvr>
                                      <p:to>
                                        <p:strVal val="visible"/>
                                      </p:to>
                                    </p:set>
                                    <p:anim calcmode="lin" valueType="num">
                                      <p:cBhvr>
                                        <p:cTn id="11" dur="750" fill="hold"/>
                                        <p:tgtEl>
                                          <p:spTgt spid="267">
                                            <p:txEl>
                                              <p:pRg st="0" end="0"/>
                                            </p:txEl>
                                          </p:spTgt>
                                        </p:tgtEl>
                                        <p:attrNameLst>
                                          <p:attrName>ppt_w</p:attrName>
                                        </p:attrNameLst>
                                      </p:cBhvr>
                                      <p:tavLst>
                                        <p:tav tm="0">
                                          <p:val>
                                            <p:fltVal val="0"/>
                                          </p:val>
                                        </p:tav>
                                        <p:tav tm="100000">
                                          <p:val>
                                            <p:strVal val="#ppt_w"/>
                                          </p:val>
                                        </p:tav>
                                      </p:tavLst>
                                    </p:anim>
                                    <p:anim calcmode="lin" valueType="num">
                                      <p:cBhvr>
                                        <p:cTn id="12" dur="750" fill="hold"/>
                                        <p:tgtEl>
                                          <p:spTgt spid="267">
                                            <p:txEl>
                                              <p:pRg st="0" end="0"/>
                                            </p:txEl>
                                          </p:spTgt>
                                        </p:tgtEl>
                                        <p:attrNameLst>
                                          <p:attrName>ppt_h</p:attrName>
                                        </p:attrNameLst>
                                      </p:cBhvr>
                                      <p:tavLst>
                                        <p:tav tm="0">
                                          <p:val>
                                            <p:fltVal val="0"/>
                                          </p:val>
                                        </p:tav>
                                        <p:tav tm="100000">
                                          <p:val>
                                            <p:strVal val="#ppt_h"/>
                                          </p:val>
                                        </p:tav>
                                      </p:tavLst>
                                    </p:anim>
                                  </p:childTnLst>
                                </p:cTn>
                              </p:par>
                            </p:childTnLst>
                          </p:cTn>
                        </p:par>
                        <p:par>
                          <p:cTn id="13" fill="hold">
                            <p:stCondLst>
                              <p:cond delay="750"/>
                            </p:stCondLst>
                            <p:childTnLst>
                              <p:par>
                                <p:cTn id="14" presetClass="entr" nodeType="afterEffect" presetID="9" grpId="2" fill="hold">
                                  <p:stCondLst>
                                    <p:cond delay="0"/>
                                  </p:stCondLst>
                                  <p:iterate type="el" backwards="0">
                                    <p:tmAbs val="0"/>
                                  </p:iterate>
                                  <p:childTnLst>
                                    <p:set>
                                      <p:cBhvr>
                                        <p:cTn id="15" fill="hold"/>
                                        <p:tgtEl>
                                          <p:spTgt spid="270"/>
                                        </p:tgtEl>
                                        <p:attrNameLst>
                                          <p:attrName>style.visibility</p:attrName>
                                        </p:attrNameLst>
                                      </p:cBhvr>
                                      <p:to>
                                        <p:strVal val="visible"/>
                                      </p:to>
                                    </p:set>
                                    <p:animEffect filter="dissolve" transition="in">
                                      <p:cBhvr>
                                        <p:cTn id="16" dur="1000"/>
                                        <p:tgtEl>
                                          <p:spTgt spid="270"/>
                                        </p:tgtEl>
                                      </p:cBhvr>
                                    </p:animEffect>
                                  </p:childTnLst>
                                </p:cTn>
                              </p:par>
                            </p:childTnLst>
                          </p:cTn>
                        </p:par>
                        <p:par>
                          <p:cTn id="17" fill="hold">
                            <p:stCondLst>
                              <p:cond delay="1750"/>
                            </p:stCondLst>
                            <p:childTnLst>
                              <p:par>
                                <p:cTn id="18" presetClass="entr" nodeType="afterEffect" presetID="9" grpId="3" fill="hold">
                                  <p:stCondLst>
                                    <p:cond delay="0"/>
                                  </p:stCondLst>
                                  <p:iterate type="el" backwards="0">
                                    <p:tmAbs val="0"/>
                                  </p:iterate>
                                  <p:childTnLst>
                                    <p:set>
                                      <p:cBhvr>
                                        <p:cTn id="19" fill="hold"/>
                                        <p:tgtEl>
                                          <p:spTgt spid="272"/>
                                        </p:tgtEl>
                                        <p:attrNameLst>
                                          <p:attrName>style.visibility</p:attrName>
                                        </p:attrNameLst>
                                      </p:cBhvr>
                                      <p:to>
                                        <p:strVal val="visible"/>
                                      </p:to>
                                    </p:set>
                                    <p:animEffect filter="dissolve" transition="in">
                                      <p:cBhvr>
                                        <p:cTn id="20" dur="1000"/>
                                        <p:tgtEl>
                                          <p:spTgt spid="272"/>
                                        </p:tgtEl>
                                      </p:cBhvr>
                                    </p:animEffec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16" presetID="23" grpId="1" fill="hold">
                                  <p:stCondLst>
                                    <p:cond delay="0"/>
                                  </p:stCondLst>
                                  <p:iterate type="el" backwards="0">
                                    <p:tmAbs val="0"/>
                                  </p:iterate>
                                  <p:childTnLst>
                                    <p:set>
                                      <p:cBhvr>
                                        <p:cTn id="24" fill="hold"/>
                                        <p:tgtEl>
                                          <p:spTgt spid="267">
                                            <p:txEl>
                                              <p:pRg st="1" end="1"/>
                                            </p:txEl>
                                          </p:spTgt>
                                        </p:tgtEl>
                                        <p:attrNameLst>
                                          <p:attrName>style.visibility</p:attrName>
                                        </p:attrNameLst>
                                      </p:cBhvr>
                                      <p:to>
                                        <p:strVal val="visible"/>
                                      </p:to>
                                    </p:set>
                                    <p:anim calcmode="lin" valueType="num">
                                      <p:cBhvr>
                                        <p:cTn id="25" dur="750" fill="hold"/>
                                        <p:tgtEl>
                                          <p:spTgt spid="267">
                                            <p:txEl>
                                              <p:pRg st="1" end="1"/>
                                            </p:txEl>
                                          </p:spTgt>
                                        </p:tgtEl>
                                        <p:attrNameLst>
                                          <p:attrName>ppt_w</p:attrName>
                                        </p:attrNameLst>
                                      </p:cBhvr>
                                      <p:tavLst>
                                        <p:tav tm="0">
                                          <p:val>
                                            <p:fltVal val="0"/>
                                          </p:val>
                                        </p:tav>
                                        <p:tav tm="100000">
                                          <p:val>
                                            <p:strVal val="#ppt_w"/>
                                          </p:val>
                                        </p:tav>
                                      </p:tavLst>
                                    </p:anim>
                                    <p:anim calcmode="lin" valueType="num">
                                      <p:cBhvr>
                                        <p:cTn id="26" dur="750" fill="hold"/>
                                        <p:tgtEl>
                                          <p:spTgt spid="267">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27" fill="hold">
                      <p:stCondLst>
                        <p:cond delay="indefinite"/>
                      </p:stCondLst>
                      <p:childTnLst>
                        <p:par>
                          <p:cTn id="28" fill="hold">
                            <p:stCondLst>
                              <p:cond delay="0"/>
                            </p:stCondLst>
                            <p:childTnLst>
                              <p:par>
                                <p:cTn id="29" presetClass="entr" nodeType="clickEffect" presetSubtype="16" presetID="23" grpId="1" fill="hold">
                                  <p:stCondLst>
                                    <p:cond delay="0"/>
                                  </p:stCondLst>
                                  <p:iterate type="el" backwards="0">
                                    <p:tmAbs val="0"/>
                                  </p:iterate>
                                  <p:childTnLst>
                                    <p:set>
                                      <p:cBhvr>
                                        <p:cTn id="30" fill="hold"/>
                                        <p:tgtEl>
                                          <p:spTgt spid="267">
                                            <p:txEl>
                                              <p:pRg st="2" end="2"/>
                                            </p:txEl>
                                          </p:spTgt>
                                        </p:tgtEl>
                                        <p:attrNameLst>
                                          <p:attrName>style.visibility</p:attrName>
                                        </p:attrNameLst>
                                      </p:cBhvr>
                                      <p:to>
                                        <p:strVal val="visible"/>
                                      </p:to>
                                    </p:set>
                                    <p:anim calcmode="lin" valueType="num">
                                      <p:cBhvr>
                                        <p:cTn id="31" dur="750" fill="hold"/>
                                        <p:tgtEl>
                                          <p:spTgt spid="267">
                                            <p:txEl>
                                              <p:pRg st="2" end="2"/>
                                            </p:txEl>
                                          </p:spTgt>
                                        </p:tgtEl>
                                        <p:attrNameLst>
                                          <p:attrName>ppt_w</p:attrName>
                                        </p:attrNameLst>
                                      </p:cBhvr>
                                      <p:tavLst>
                                        <p:tav tm="0">
                                          <p:val>
                                            <p:fltVal val="0"/>
                                          </p:val>
                                        </p:tav>
                                        <p:tav tm="100000">
                                          <p:val>
                                            <p:strVal val="#ppt_w"/>
                                          </p:val>
                                        </p:tav>
                                      </p:tavLst>
                                    </p:anim>
                                    <p:anim calcmode="lin" valueType="num">
                                      <p:cBhvr>
                                        <p:cTn id="32" dur="750" fill="hold"/>
                                        <p:tgtEl>
                                          <p:spTgt spid="267">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33" fill="hold">
                      <p:stCondLst>
                        <p:cond delay="indefinite"/>
                      </p:stCondLst>
                      <p:childTnLst>
                        <p:par>
                          <p:cTn id="34" fill="hold">
                            <p:stCondLst>
                              <p:cond delay="0"/>
                            </p:stCondLst>
                            <p:childTnLst>
                              <p:par>
                                <p:cTn id="35" presetClass="entr" nodeType="clickEffect" presetSubtype="16" presetID="23" grpId="1" fill="hold">
                                  <p:stCondLst>
                                    <p:cond delay="0"/>
                                  </p:stCondLst>
                                  <p:iterate type="el" backwards="0">
                                    <p:tmAbs val="0"/>
                                  </p:iterate>
                                  <p:childTnLst>
                                    <p:set>
                                      <p:cBhvr>
                                        <p:cTn id="36" fill="hold"/>
                                        <p:tgtEl>
                                          <p:spTgt spid="267">
                                            <p:txEl>
                                              <p:pRg st="3" end="3"/>
                                            </p:txEl>
                                          </p:spTgt>
                                        </p:tgtEl>
                                        <p:attrNameLst>
                                          <p:attrName>style.visibility</p:attrName>
                                        </p:attrNameLst>
                                      </p:cBhvr>
                                      <p:to>
                                        <p:strVal val="visible"/>
                                      </p:to>
                                    </p:set>
                                    <p:anim calcmode="lin" valueType="num">
                                      <p:cBhvr>
                                        <p:cTn id="37" dur="750" fill="hold"/>
                                        <p:tgtEl>
                                          <p:spTgt spid="267">
                                            <p:txEl>
                                              <p:pRg st="3" end="3"/>
                                            </p:txEl>
                                          </p:spTgt>
                                        </p:tgtEl>
                                        <p:attrNameLst>
                                          <p:attrName>ppt_w</p:attrName>
                                        </p:attrNameLst>
                                      </p:cBhvr>
                                      <p:tavLst>
                                        <p:tav tm="0">
                                          <p:val>
                                            <p:fltVal val="0"/>
                                          </p:val>
                                        </p:tav>
                                        <p:tav tm="100000">
                                          <p:val>
                                            <p:strVal val="#ppt_w"/>
                                          </p:val>
                                        </p:tav>
                                      </p:tavLst>
                                    </p:anim>
                                    <p:anim calcmode="lin" valueType="num">
                                      <p:cBhvr>
                                        <p:cTn id="38" dur="750" fill="hold"/>
                                        <p:tgtEl>
                                          <p:spTgt spid="267">
                                            <p:txEl>
                                              <p:pRg st="3" end="3"/>
                                            </p:txEl>
                                          </p:spTgt>
                                        </p:tgtEl>
                                        <p:attrNameLst>
                                          <p:attrName>ppt_h</p:attrName>
                                        </p:attrNameLst>
                                      </p:cBhvr>
                                      <p:tavLst>
                                        <p:tav tm="0">
                                          <p:val>
                                            <p:fltVal val="0"/>
                                          </p:val>
                                        </p:tav>
                                        <p:tav tm="100000">
                                          <p:val>
                                            <p:strVal val="#ppt_h"/>
                                          </p:val>
                                        </p:tav>
                                      </p:tavLst>
                                    </p:anim>
                                  </p:childTnLst>
                                </p:cTn>
                              </p:par>
                            </p:childTnLst>
                          </p:cTn>
                        </p:par>
                      </p:childTnLst>
                    </p:cTn>
                  </p:par>
                  <p:par>
                    <p:cTn id="39" fill="hold">
                      <p:stCondLst>
                        <p:cond delay="indefinite"/>
                      </p:stCondLst>
                      <p:childTnLst>
                        <p:par>
                          <p:cTn id="40" fill="hold">
                            <p:stCondLst>
                              <p:cond delay="0"/>
                            </p:stCondLst>
                            <p:childTnLst>
                              <p:par>
                                <p:cTn id="41" presetClass="entr" nodeType="clickEffect" presetSubtype="16" presetID="23" grpId="1" fill="hold">
                                  <p:stCondLst>
                                    <p:cond delay="0"/>
                                  </p:stCondLst>
                                  <p:iterate type="el" backwards="0">
                                    <p:tmAbs val="0"/>
                                  </p:iterate>
                                  <p:childTnLst>
                                    <p:set>
                                      <p:cBhvr>
                                        <p:cTn id="42" fill="hold"/>
                                        <p:tgtEl>
                                          <p:spTgt spid="267">
                                            <p:txEl>
                                              <p:pRg st="4" end="4"/>
                                            </p:txEl>
                                          </p:spTgt>
                                        </p:tgtEl>
                                        <p:attrNameLst>
                                          <p:attrName>style.visibility</p:attrName>
                                        </p:attrNameLst>
                                      </p:cBhvr>
                                      <p:to>
                                        <p:strVal val="visible"/>
                                      </p:to>
                                    </p:set>
                                    <p:anim calcmode="lin" valueType="num">
                                      <p:cBhvr>
                                        <p:cTn id="43" dur="750" fill="hold"/>
                                        <p:tgtEl>
                                          <p:spTgt spid="267">
                                            <p:txEl>
                                              <p:pRg st="4" end="4"/>
                                            </p:txEl>
                                          </p:spTgt>
                                        </p:tgtEl>
                                        <p:attrNameLst>
                                          <p:attrName>ppt_w</p:attrName>
                                        </p:attrNameLst>
                                      </p:cBhvr>
                                      <p:tavLst>
                                        <p:tav tm="0">
                                          <p:val>
                                            <p:fltVal val="0"/>
                                          </p:val>
                                        </p:tav>
                                        <p:tav tm="100000">
                                          <p:val>
                                            <p:strVal val="#ppt_w"/>
                                          </p:val>
                                        </p:tav>
                                      </p:tavLst>
                                    </p:anim>
                                    <p:anim calcmode="lin" valueType="num">
                                      <p:cBhvr>
                                        <p:cTn id="44" dur="750" fill="hold"/>
                                        <p:tgtEl>
                                          <p:spTgt spid="267">
                                            <p:txEl>
                                              <p:pRg st="4" end="4"/>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70" grpId="2"/>
      <p:bldP build="whole" bldLvl="1" animBg="1" rev="0" advAuto="0" spid="272" grpId="3"/>
      <p:bldP build="p" bldLvl="5" animBg="1" rev="0" advAuto="0" spid="267" grpId="1"/>
    </p:bldLst>
  </p:timing>
</p:sld>
</file>

<file path=ppt/slides/slide3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4" name="11. Streamed videos"/>
          <p:cNvSpPr txBox="1"/>
          <p:nvPr>
            <p:ph type="title"/>
          </p:nvPr>
        </p:nvSpPr>
        <p:spPr>
          <a:prstGeom prst="rect">
            <a:avLst/>
          </a:prstGeom>
        </p:spPr>
        <p:txBody>
          <a:bodyPr/>
          <a:lstStyle/>
          <a:p>
            <a:pPr/>
            <a:r>
              <a:t>11. Streamed videos</a:t>
            </a:r>
          </a:p>
        </p:txBody>
      </p:sp>
      <p:sp>
        <p:nvSpPr>
          <p:cNvPr id="275" name="Translate subtitles from a learner’s L1 into English, then compare to the original English dialogue.…"/>
          <p:cNvSpPr txBox="1"/>
          <p:nvPr>
            <p:ph type="body" idx="1"/>
          </p:nvPr>
        </p:nvSpPr>
        <p:spPr>
          <a:xfrm>
            <a:off x="554001" y="3995605"/>
            <a:ext cx="11896798" cy="4975560"/>
          </a:xfrm>
          <a:prstGeom prst="rect">
            <a:avLst/>
          </a:prstGeom>
          <a:ln w="9525">
            <a:round/>
          </a:ln>
        </p:spPr>
        <p:txBody>
          <a:bodyPr/>
          <a:lstStyle/>
          <a:p>
            <a:pPr marL="366096" indent="-366096" defTabSz="578358">
              <a:lnSpc>
                <a:spcPct val="125000"/>
              </a:lnSpc>
              <a:spcBef>
                <a:spcPts val="0"/>
              </a:spcBef>
              <a:buBlip>
                <a:blip r:embed="rId2"/>
              </a:buBlip>
              <a:defRPr sz="2970"/>
            </a:pPr>
            <a:r>
              <a:t>Translate subtitles from a learner’s L1 into English, then compare to the original English dialogue.</a:t>
            </a:r>
          </a:p>
          <a:p>
            <a:pPr marL="366096" indent="-366096" defTabSz="578358">
              <a:lnSpc>
                <a:spcPct val="125000"/>
              </a:lnSpc>
              <a:spcBef>
                <a:spcPts val="0"/>
              </a:spcBef>
              <a:buBlip>
                <a:blip r:embed="rId2"/>
              </a:buBlip>
              <a:defRPr sz="2970"/>
            </a:pPr>
            <a:r>
              <a:t>Prepare the script peppered with mistakes and learners must listen to the scene and then correct the script.</a:t>
            </a:r>
          </a:p>
          <a:p>
            <a:pPr marL="366096" indent="-366096" defTabSz="578358">
              <a:lnSpc>
                <a:spcPct val="125000"/>
              </a:lnSpc>
              <a:spcBef>
                <a:spcPts val="0"/>
              </a:spcBef>
              <a:buBlip>
                <a:blip r:embed="rId2"/>
              </a:buBlip>
              <a:defRPr sz="2970"/>
            </a:pPr>
            <a:r>
              <a:t>Students watch the trailer silently and then they must write a voiceover to go with the trailer.</a:t>
            </a:r>
          </a:p>
          <a:p>
            <a:pPr marL="366096" indent="-366096" defTabSz="578358">
              <a:lnSpc>
                <a:spcPct val="125000"/>
              </a:lnSpc>
              <a:spcBef>
                <a:spcPts val="0"/>
              </a:spcBef>
              <a:buBlip>
                <a:blip r:embed="rId2"/>
              </a:buBlip>
              <a:defRPr sz="2970"/>
            </a:pPr>
            <a:r>
              <a:t>Get students to watch one episode of any TV series without subtitles when they are at home and when back in class they must discuss about it with another student.</a:t>
            </a:r>
          </a:p>
        </p:txBody>
      </p:sp>
      <p:sp>
        <p:nvSpPr>
          <p:cNvPr id="276" name="What video streaming services are you aware of? How could you incorporate video streaming outside of lessons?"/>
          <p:cNvSpPr/>
          <p:nvPr/>
        </p:nvSpPr>
        <p:spPr>
          <a:xfrm>
            <a:off x="612455" y="2667000"/>
            <a:ext cx="11779890" cy="1092273"/>
          </a:xfrm>
          <a:prstGeom prst="rect">
            <a:avLst/>
          </a:prstGeom>
          <a:gradFill>
            <a:gsLst>
              <a:gs pos="0">
                <a:schemeClr val="accent2"/>
              </a:gs>
              <a:gs pos="100000">
                <a:schemeClr val="accent2">
                  <a:hueOff val="376119"/>
                  <a:satOff val="3650"/>
                  <a:lumOff val="-13970"/>
                </a:schemeClr>
              </a:gs>
            </a:gsLst>
            <a:lin ang="5400000"/>
          </a:gra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sz="2900">
                <a:solidFill>
                  <a:srgbClr val="FFFFFF"/>
                </a:solidFill>
                <a:effectLst>
                  <a:outerShdw sx="100000" sy="100000" kx="0" ky="0" algn="b" rotWithShape="0" blurRad="25400" dist="12700" dir="5400000">
                    <a:srgbClr val="000000">
                      <a:alpha val="50000"/>
                    </a:srgbClr>
                  </a:outerShdw>
                </a:effectLst>
              </a:defRPr>
            </a:lvl1pPr>
          </a:lstStyle>
          <a:p>
            <a:pPr/>
            <a:r>
              <a:t>What video streaming services are you aware of? How could you incorporate video streaming outside of lessons?</a:t>
            </a:r>
          </a:p>
        </p:txBody>
      </p:sp>
      <p:pic>
        <p:nvPicPr>
          <p:cNvPr id="277" name="79C27FE3-549D-4E83-9F15-8B5F22573368-L0-001.jpeg" descr="79C27FE3-549D-4E83-9F15-8B5F22573368-L0-001.jpeg"/>
          <p:cNvPicPr>
            <a:picLocks noChangeAspect="1"/>
          </p:cNvPicPr>
          <p:nvPr/>
        </p:nvPicPr>
        <p:blipFill>
          <a:blip r:embed="rId3">
            <a:extLst/>
          </a:blip>
          <a:stretch>
            <a:fillRect/>
          </a:stretch>
        </p:blipFill>
        <p:spPr>
          <a:xfrm>
            <a:off x="2316993" y="3879768"/>
            <a:ext cx="8370814" cy="5207235"/>
          </a:xfrm>
          <a:prstGeom prst="rect">
            <a:avLst/>
          </a:prstGeom>
          <a:ln w="12700">
            <a:miter lim="400000"/>
          </a:ln>
        </p:spPr>
      </p:pic>
      <p:pic>
        <p:nvPicPr>
          <p:cNvPr id="278" name="660927AC-4E8B-43C0-97F2-59405EAF06BC-L0-001.jpeg" descr="660927AC-4E8B-43C0-97F2-59405EAF06BC-L0-001.jpeg"/>
          <p:cNvPicPr>
            <a:picLocks noChangeAspect="1"/>
          </p:cNvPicPr>
          <p:nvPr/>
        </p:nvPicPr>
        <p:blipFill>
          <a:blip r:embed="rId4">
            <a:extLst/>
          </a:blip>
          <a:stretch>
            <a:fillRect/>
          </a:stretch>
        </p:blipFill>
        <p:spPr>
          <a:xfrm>
            <a:off x="266200" y="3924372"/>
            <a:ext cx="12472400" cy="5112109"/>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500">
        <p14:warp dir="in"/>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7" grpId="1" fill="hold">
                                  <p:stCondLst>
                                    <p:cond delay="0"/>
                                  </p:stCondLst>
                                  <p:iterate type="el" backwards="0">
                                    <p:tmAbs val="0"/>
                                  </p:iterate>
                                  <p:childTnLst>
                                    <p:set>
                                      <p:cBhvr>
                                        <p:cTn id="6" fill="hold"/>
                                        <p:tgtEl>
                                          <p:spTgt spid="277"/>
                                        </p:tgtEl>
                                        <p:attrNameLst>
                                          <p:attrName>style.visibility</p:attrName>
                                        </p:attrNameLst>
                                      </p:cBhvr>
                                      <p:to>
                                        <p:strVal val="visible"/>
                                      </p:to>
                                    </p:set>
                                    <p:anim calcmode="lin" valueType="num">
                                      <p:cBhvr>
                                        <p:cTn id="7" dur="4000" fill="hold"/>
                                        <p:tgtEl>
                                          <p:spTgt spid="277"/>
                                        </p:tgtEl>
                                        <p:attrNameLst>
                                          <p:attrName>ppt_x</p:attrName>
                                        </p:attrNameLst>
                                      </p:cBhvr>
                                      <p:tavLst>
                                        <p:tav tm="0">
                                          <p:val>
                                            <p:strVal val="0-#ppt_w/2"/>
                                          </p:val>
                                        </p:tav>
                                        <p:tav tm="100000">
                                          <p:val>
                                            <p:strVal val="#ppt_x"/>
                                          </p:val>
                                        </p:tav>
                                      </p:tavLst>
                                    </p:anim>
                                    <p:anim calcmode="lin" valueType="num">
                                      <p:cBhvr>
                                        <p:cTn id="8" dur="4000" fill="hold"/>
                                        <p:tgtEl>
                                          <p:spTgt spid="27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Class="exit" nodeType="clickEffect" presetSubtype="2" presetID="2" grpId="2" fill="hold">
                                  <p:stCondLst>
                                    <p:cond delay="0"/>
                                  </p:stCondLst>
                                  <p:iterate type="el" backwards="0">
                                    <p:tmAbs val="0"/>
                                  </p:iterate>
                                  <p:childTnLst>
                                    <p:anim calcmode="lin" valueType="num">
                                      <p:cBhvr>
                                        <p:cTn id="12" dur="1000" fill="hold"/>
                                        <p:tgtEl>
                                          <p:spTgt spid="277"/>
                                        </p:tgtEl>
                                        <p:attrNameLst>
                                          <p:attrName>ppt_x</p:attrName>
                                        </p:attrNameLst>
                                      </p:cBhvr>
                                      <p:tavLst>
                                        <p:tav tm="0">
                                          <p:val>
                                            <p:strVal val="ppt_x"/>
                                          </p:val>
                                        </p:tav>
                                        <p:tav tm="100000">
                                          <p:val>
                                            <p:strVal val="1+ppt_w/2"/>
                                          </p:val>
                                        </p:tav>
                                      </p:tavLst>
                                    </p:anim>
                                    <p:anim calcmode="lin" valueType="num">
                                      <p:cBhvr>
                                        <p:cTn id="13" dur="1000" fill="hold"/>
                                        <p:tgtEl>
                                          <p:spTgt spid="277"/>
                                        </p:tgtEl>
                                        <p:attrNameLst>
                                          <p:attrName>ppt_y</p:attrName>
                                        </p:attrNameLst>
                                      </p:cBhvr>
                                      <p:tavLst>
                                        <p:tav tm="0">
                                          <p:val>
                                            <p:strVal val="ppt_y"/>
                                          </p:val>
                                        </p:tav>
                                        <p:tav tm="100000">
                                          <p:val>
                                            <p:strVal val="ppt_y"/>
                                          </p:val>
                                        </p:tav>
                                      </p:tavLst>
                                    </p:anim>
                                    <p:set>
                                      <p:cBhvr>
                                        <p:cTn id="14" fill="hold">
                                          <p:stCondLst>
                                            <p:cond delay="999"/>
                                          </p:stCondLst>
                                        </p:cTn>
                                        <p:tgtEl>
                                          <p:spTgt spid="277"/>
                                        </p:tgtEl>
                                        <p:attrNameLst>
                                          <p:attrName>style.visibility</p:attrName>
                                        </p:attrNameLst>
                                      </p:cBhvr>
                                      <p:to>
                                        <p:strVal val="hidden"/>
                                      </p:to>
                                    </p:set>
                                  </p:childTnLst>
                                </p:cTn>
                              </p:par>
                            </p:childTnLst>
                          </p:cTn>
                        </p:par>
                        <p:par>
                          <p:cTn id="15" fill="hold">
                            <p:stCondLst>
                              <p:cond delay="1000"/>
                            </p:stCondLst>
                            <p:childTnLst>
                              <p:par>
                                <p:cTn id="16" presetClass="entr" nodeType="afterEffect" presetSubtype="16" presetID="23" grpId="3" fill="hold">
                                  <p:stCondLst>
                                    <p:cond delay="0"/>
                                  </p:stCondLst>
                                  <p:iterate type="el" backwards="0">
                                    <p:tmAbs val="0"/>
                                  </p:iterate>
                                  <p:childTnLst>
                                    <p:set>
                                      <p:cBhvr>
                                        <p:cTn id="17" fill="hold"/>
                                        <p:tgtEl>
                                          <p:spTgt spid="275">
                                            <p:bg/>
                                          </p:spTgt>
                                        </p:tgtEl>
                                        <p:attrNameLst>
                                          <p:attrName>style.visibility</p:attrName>
                                        </p:attrNameLst>
                                      </p:cBhvr>
                                      <p:to>
                                        <p:strVal val="visible"/>
                                      </p:to>
                                    </p:set>
                                    <p:anim calcmode="lin" valueType="num">
                                      <p:cBhvr>
                                        <p:cTn id="18" dur="750" fill="hold"/>
                                        <p:tgtEl>
                                          <p:spTgt spid="275">
                                            <p:bg/>
                                          </p:spTgt>
                                        </p:tgtEl>
                                        <p:attrNameLst>
                                          <p:attrName>ppt_w</p:attrName>
                                        </p:attrNameLst>
                                      </p:cBhvr>
                                      <p:tavLst>
                                        <p:tav tm="0">
                                          <p:val>
                                            <p:fltVal val="0"/>
                                          </p:val>
                                        </p:tav>
                                        <p:tav tm="100000">
                                          <p:val>
                                            <p:strVal val="#ppt_w"/>
                                          </p:val>
                                        </p:tav>
                                      </p:tavLst>
                                    </p:anim>
                                    <p:anim calcmode="lin" valueType="num">
                                      <p:cBhvr>
                                        <p:cTn id="19" dur="750" fill="hold"/>
                                        <p:tgtEl>
                                          <p:spTgt spid="275">
                                            <p:bg/>
                                          </p:spTgt>
                                        </p:tgtEl>
                                        <p:attrNameLst>
                                          <p:attrName>ppt_h</p:attrName>
                                        </p:attrNameLst>
                                      </p:cBhvr>
                                      <p:tavLst>
                                        <p:tav tm="0">
                                          <p:val>
                                            <p:fltVal val="0"/>
                                          </p:val>
                                        </p:tav>
                                        <p:tav tm="100000">
                                          <p:val>
                                            <p:strVal val="#ppt_h"/>
                                          </p:val>
                                        </p:tav>
                                      </p:tavLst>
                                    </p:anim>
                                  </p:childTnLst>
                                </p:cTn>
                              </p:par>
                              <p:par>
                                <p:cTn id="20" presetClass="entr" nodeType="withEffect" presetSubtype="16" presetID="23" grpId="3" fill="hold">
                                  <p:stCondLst>
                                    <p:cond delay="0"/>
                                  </p:stCondLst>
                                  <p:iterate type="el" backwards="0">
                                    <p:tmAbs val="0"/>
                                  </p:iterate>
                                  <p:childTnLst>
                                    <p:set>
                                      <p:cBhvr>
                                        <p:cTn id="21" fill="hold"/>
                                        <p:tgtEl>
                                          <p:spTgt spid="275">
                                            <p:txEl>
                                              <p:pRg st="0" end="0"/>
                                            </p:txEl>
                                          </p:spTgt>
                                        </p:tgtEl>
                                        <p:attrNameLst>
                                          <p:attrName>style.visibility</p:attrName>
                                        </p:attrNameLst>
                                      </p:cBhvr>
                                      <p:to>
                                        <p:strVal val="visible"/>
                                      </p:to>
                                    </p:set>
                                    <p:anim calcmode="lin" valueType="num">
                                      <p:cBhvr>
                                        <p:cTn id="22" dur="750" fill="hold"/>
                                        <p:tgtEl>
                                          <p:spTgt spid="275">
                                            <p:txEl>
                                              <p:pRg st="0" end="0"/>
                                            </p:txEl>
                                          </p:spTgt>
                                        </p:tgtEl>
                                        <p:attrNameLst>
                                          <p:attrName>ppt_w</p:attrName>
                                        </p:attrNameLst>
                                      </p:cBhvr>
                                      <p:tavLst>
                                        <p:tav tm="0">
                                          <p:val>
                                            <p:fltVal val="0"/>
                                          </p:val>
                                        </p:tav>
                                        <p:tav tm="100000">
                                          <p:val>
                                            <p:strVal val="#ppt_w"/>
                                          </p:val>
                                        </p:tav>
                                      </p:tavLst>
                                    </p:anim>
                                    <p:anim calcmode="lin" valueType="num">
                                      <p:cBhvr>
                                        <p:cTn id="23" dur="750" fill="hold"/>
                                        <p:tgtEl>
                                          <p:spTgt spid="275">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24" fill="hold">
                      <p:stCondLst>
                        <p:cond delay="indefinite"/>
                      </p:stCondLst>
                      <p:childTnLst>
                        <p:par>
                          <p:cTn id="25" fill="hold">
                            <p:stCondLst>
                              <p:cond delay="0"/>
                            </p:stCondLst>
                            <p:childTnLst>
                              <p:par>
                                <p:cTn id="26" presetClass="entr" nodeType="clickEffect" presetSubtype="16" presetID="23" grpId="3" fill="hold">
                                  <p:stCondLst>
                                    <p:cond delay="0"/>
                                  </p:stCondLst>
                                  <p:iterate type="el" backwards="0">
                                    <p:tmAbs val="0"/>
                                  </p:iterate>
                                  <p:childTnLst>
                                    <p:set>
                                      <p:cBhvr>
                                        <p:cTn id="27" fill="hold"/>
                                        <p:tgtEl>
                                          <p:spTgt spid="275">
                                            <p:txEl>
                                              <p:pRg st="1" end="1"/>
                                            </p:txEl>
                                          </p:spTgt>
                                        </p:tgtEl>
                                        <p:attrNameLst>
                                          <p:attrName>style.visibility</p:attrName>
                                        </p:attrNameLst>
                                      </p:cBhvr>
                                      <p:to>
                                        <p:strVal val="visible"/>
                                      </p:to>
                                    </p:set>
                                    <p:anim calcmode="lin" valueType="num">
                                      <p:cBhvr>
                                        <p:cTn id="28" dur="750" fill="hold"/>
                                        <p:tgtEl>
                                          <p:spTgt spid="275">
                                            <p:txEl>
                                              <p:pRg st="1" end="1"/>
                                            </p:txEl>
                                          </p:spTgt>
                                        </p:tgtEl>
                                        <p:attrNameLst>
                                          <p:attrName>ppt_w</p:attrName>
                                        </p:attrNameLst>
                                      </p:cBhvr>
                                      <p:tavLst>
                                        <p:tav tm="0">
                                          <p:val>
                                            <p:fltVal val="0"/>
                                          </p:val>
                                        </p:tav>
                                        <p:tav tm="100000">
                                          <p:val>
                                            <p:strVal val="#ppt_w"/>
                                          </p:val>
                                        </p:tav>
                                      </p:tavLst>
                                    </p:anim>
                                    <p:anim calcmode="lin" valueType="num">
                                      <p:cBhvr>
                                        <p:cTn id="29" dur="750" fill="hold"/>
                                        <p:tgtEl>
                                          <p:spTgt spid="275">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30" fill="hold">
                      <p:stCondLst>
                        <p:cond delay="indefinite"/>
                      </p:stCondLst>
                      <p:childTnLst>
                        <p:par>
                          <p:cTn id="31" fill="hold">
                            <p:stCondLst>
                              <p:cond delay="0"/>
                            </p:stCondLst>
                            <p:childTnLst>
                              <p:par>
                                <p:cTn id="32" presetClass="entr" nodeType="clickEffect" presetSubtype="16" presetID="23" grpId="3" fill="hold">
                                  <p:stCondLst>
                                    <p:cond delay="0"/>
                                  </p:stCondLst>
                                  <p:iterate type="el" backwards="0">
                                    <p:tmAbs val="0"/>
                                  </p:iterate>
                                  <p:childTnLst>
                                    <p:set>
                                      <p:cBhvr>
                                        <p:cTn id="33" fill="hold"/>
                                        <p:tgtEl>
                                          <p:spTgt spid="275">
                                            <p:txEl>
                                              <p:pRg st="2" end="2"/>
                                            </p:txEl>
                                          </p:spTgt>
                                        </p:tgtEl>
                                        <p:attrNameLst>
                                          <p:attrName>style.visibility</p:attrName>
                                        </p:attrNameLst>
                                      </p:cBhvr>
                                      <p:to>
                                        <p:strVal val="visible"/>
                                      </p:to>
                                    </p:set>
                                    <p:anim calcmode="lin" valueType="num">
                                      <p:cBhvr>
                                        <p:cTn id="34" dur="750" fill="hold"/>
                                        <p:tgtEl>
                                          <p:spTgt spid="275">
                                            <p:txEl>
                                              <p:pRg st="2" end="2"/>
                                            </p:txEl>
                                          </p:spTgt>
                                        </p:tgtEl>
                                        <p:attrNameLst>
                                          <p:attrName>ppt_w</p:attrName>
                                        </p:attrNameLst>
                                      </p:cBhvr>
                                      <p:tavLst>
                                        <p:tav tm="0">
                                          <p:val>
                                            <p:fltVal val="0"/>
                                          </p:val>
                                        </p:tav>
                                        <p:tav tm="100000">
                                          <p:val>
                                            <p:strVal val="#ppt_w"/>
                                          </p:val>
                                        </p:tav>
                                      </p:tavLst>
                                    </p:anim>
                                    <p:anim calcmode="lin" valueType="num">
                                      <p:cBhvr>
                                        <p:cTn id="35" dur="750" fill="hold"/>
                                        <p:tgtEl>
                                          <p:spTgt spid="275">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36" fill="hold">
                      <p:stCondLst>
                        <p:cond delay="indefinite"/>
                      </p:stCondLst>
                      <p:childTnLst>
                        <p:par>
                          <p:cTn id="37" fill="hold">
                            <p:stCondLst>
                              <p:cond delay="0"/>
                            </p:stCondLst>
                            <p:childTnLst>
                              <p:par>
                                <p:cTn id="38" presetClass="entr" nodeType="clickEffect" presetSubtype="16" presetID="23" grpId="3" fill="hold">
                                  <p:stCondLst>
                                    <p:cond delay="0"/>
                                  </p:stCondLst>
                                  <p:iterate type="el" backwards="0">
                                    <p:tmAbs val="0"/>
                                  </p:iterate>
                                  <p:childTnLst>
                                    <p:set>
                                      <p:cBhvr>
                                        <p:cTn id="39" fill="hold"/>
                                        <p:tgtEl>
                                          <p:spTgt spid="275">
                                            <p:txEl>
                                              <p:pRg st="3" end="3"/>
                                            </p:txEl>
                                          </p:spTgt>
                                        </p:tgtEl>
                                        <p:attrNameLst>
                                          <p:attrName>style.visibility</p:attrName>
                                        </p:attrNameLst>
                                      </p:cBhvr>
                                      <p:to>
                                        <p:strVal val="visible"/>
                                      </p:to>
                                    </p:set>
                                    <p:anim calcmode="lin" valueType="num">
                                      <p:cBhvr>
                                        <p:cTn id="40" dur="750" fill="hold"/>
                                        <p:tgtEl>
                                          <p:spTgt spid="275">
                                            <p:txEl>
                                              <p:pRg st="3" end="3"/>
                                            </p:txEl>
                                          </p:spTgt>
                                        </p:tgtEl>
                                        <p:attrNameLst>
                                          <p:attrName>ppt_w</p:attrName>
                                        </p:attrNameLst>
                                      </p:cBhvr>
                                      <p:tavLst>
                                        <p:tav tm="0">
                                          <p:val>
                                            <p:fltVal val="0"/>
                                          </p:val>
                                        </p:tav>
                                        <p:tav tm="100000">
                                          <p:val>
                                            <p:strVal val="#ppt_w"/>
                                          </p:val>
                                        </p:tav>
                                      </p:tavLst>
                                    </p:anim>
                                    <p:anim calcmode="lin" valueType="num">
                                      <p:cBhvr>
                                        <p:cTn id="41" dur="750" fill="hold"/>
                                        <p:tgtEl>
                                          <p:spTgt spid="275">
                                            <p:txEl>
                                              <p:pRg st="3" end="3"/>
                                            </p:txEl>
                                          </p:spTgt>
                                        </p:tgtEl>
                                        <p:attrNameLst>
                                          <p:attrName>ppt_h</p:attrName>
                                        </p:attrNameLst>
                                      </p:cBhvr>
                                      <p:tavLst>
                                        <p:tav tm="0">
                                          <p:val>
                                            <p:fltVal val="0"/>
                                          </p:val>
                                        </p:tav>
                                        <p:tav tm="100000">
                                          <p:val>
                                            <p:strVal val="#ppt_h"/>
                                          </p:val>
                                        </p:tav>
                                      </p:tavLst>
                                    </p:anim>
                                  </p:childTnLst>
                                </p:cTn>
                              </p:par>
                            </p:childTnLst>
                          </p:cTn>
                        </p:par>
                      </p:childTnLst>
                    </p:cTn>
                  </p:par>
                  <p:par>
                    <p:cTn id="42" fill="hold">
                      <p:stCondLst>
                        <p:cond delay="indefinite"/>
                      </p:stCondLst>
                      <p:childTnLst>
                        <p:par>
                          <p:cTn id="43" fill="hold">
                            <p:stCondLst>
                              <p:cond delay="0"/>
                            </p:stCondLst>
                            <p:childTnLst>
                              <p:par>
                                <p:cTn id="44" presetClass="entr" nodeType="clickEffect" presetSubtype="16" presetID="23" grpId="4" fill="hold">
                                  <p:stCondLst>
                                    <p:cond delay="0"/>
                                  </p:stCondLst>
                                  <p:iterate type="el" backwards="0">
                                    <p:tmAbs val="0"/>
                                  </p:iterate>
                                  <p:childTnLst>
                                    <p:set>
                                      <p:cBhvr>
                                        <p:cTn id="45" fill="hold"/>
                                        <p:tgtEl>
                                          <p:spTgt spid="278"/>
                                        </p:tgtEl>
                                        <p:attrNameLst>
                                          <p:attrName>style.visibility</p:attrName>
                                        </p:attrNameLst>
                                      </p:cBhvr>
                                      <p:to>
                                        <p:strVal val="visible"/>
                                      </p:to>
                                    </p:set>
                                    <p:anim calcmode="lin" valueType="num">
                                      <p:cBhvr>
                                        <p:cTn id="46" dur="750" fill="hold"/>
                                        <p:tgtEl>
                                          <p:spTgt spid="278"/>
                                        </p:tgtEl>
                                        <p:attrNameLst>
                                          <p:attrName>ppt_w</p:attrName>
                                        </p:attrNameLst>
                                      </p:cBhvr>
                                      <p:tavLst>
                                        <p:tav tm="0">
                                          <p:val>
                                            <p:fltVal val="0"/>
                                          </p:val>
                                        </p:tav>
                                        <p:tav tm="100000">
                                          <p:val>
                                            <p:strVal val="#ppt_w"/>
                                          </p:val>
                                        </p:tav>
                                      </p:tavLst>
                                    </p:anim>
                                    <p:anim calcmode="lin" valueType="num">
                                      <p:cBhvr>
                                        <p:cTn id="47" dur="750" fill="hold"/>
                                        <p:tgtEl>
                                          <p:spTgt spid="27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77" grpId="1"/>
      <p:bldP build="whole" bldLvl="1" animBg="1" rev="0" advAuto="0" spid="277" grpId="2"/>
      <p:bldP build="whole" bldLvl="1" animBg="1" rev="0" advAuto="0" spid="278" grpId="4"/>
      <p:bldP build="p" bldLvl="5" animBg="1" rev="0" advAuto="0" spid="275" grpId="3"/>
    </p:bldLst>
  </p:timing>
</p:sld>
</file>

<file path=ppt/slides/slide3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0" name="Additional reading"/>
          <p:cNvSpPr txBox="1"/>
          <p:nvPr>
            <p:ph type="title"/>
          </p:nvPr>
        </p:nvSpPr>
        <p:spPr>
          <a:prstGeom prst="rect">
            <a:avLst/>
          </a:prstGeom>
        </p:spPr>
        <p:txBody>
          <a:bodyPr/>
          <a:lstStyle/>
          <a:p>
            <a:pPr/>
            <a:r>
              <a:t>Additional reading</a:t>
            </a:r>
          </a:p>
        </p:txBody>
      </p:sp>
      <p:pic>
        <p:nvPicPr>
          <p:cNvPr id="281" name="AB2C0488-8A68-4F28-8DF6-02A188F5A660-L0-001.jpeg" descr="AB2C0488-8A68-4F28-8DF6-02A188F5A660-L0-001.jpeg"/>
          <p:cNvPicPr>
            <a:picLocks noChangeAspect="1"/>
          </p:cNvPicPr>
          <p:nvPr/>
        </p:nvPicPr>
        <p:blipFill>
          <a:blip r:embed="rId2">
            <a:extLst/>
          </a:blip>
          <a:stretch>
            <a:fillRect/>
          </a:stretch>
        </p:blipFill>
        <p:spPr>
          <a:xfrm>
            <a:off x="1913860" y="2730500"/>
            <a:ext cx="4178301" cy="6350000"/>
          </a:xfrm>
          <a:prstGeom prst="rect">
            <a:avLst/>
          </a:prstGeom>
          <a:ln w="12700">
            <a:miter lim="400000"/>
          </a:ln>
        </p:spPr>
      </p:pic>
      <p:pic>
        <p:nvPicPr>
          <p:cNvPr id="282" name="ACF7BBDD-BB35-4F9B-BD52-6F2784820990-L0-001.jpeg" descr="ACF7BBDD-BB35-4F9B-BD52-6F2784820990-L0-001.jpeg"/>
          <p:cNvPicPr>
            <a:picLocks noChangeAspect="1"/>
          </p:cNvPicPr>
          <p:nvPr/>
        </p:nvPicPr>
        <p:blipFill>
          <a:blip r:embed="rId3">
            <a:extLst/>
          </a:blip>
          <a:stretch>
            <a:fillRect/>
          </a:stretch>
        </p:blipFill>
        <p:spPr>
          <a:xfrm>
            <a:off x="6436358" y="2717801"/>
            <a:ext cx="4861242" cy="6375398"/>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500">
        <p14:prism dir="r" isContent="1" isInverted="0"/>
      </p:transition>
    </mc:Choice>
    <mc:Fallback>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4" name="Online handouts"/>
          <p:cNvSpPr txBox="1"/>
          <p:nvPr>
            <p:ph type="title"/>
          </p:nvPr>
        </p:nvSpPr>
        <p:spPr>
          <a:prstGeom prst="rect">
            <a:avLst/>
          </a:prstGeom>
        </p:spPr>
        <p:txBody>
          <a:bodyPr/>
          <a:lstStyle/>
          <a:p>
            <a:pPr/>
            <a:r>
              <a:t>Online handouts</a:t>
            </a:r>
          </a:p>
        </p:txBody>
      </p:sp>
      <p:sp>
        <p:nvSpPr>
          <p:cNvPr id="285" name="ELT Experiences: www.eltexperiences.com…"/>
          <p:cNvSpPr txBox="1"/>
          <p:nvPr>
            <p:ph type="body" sz="quarter" idx="1"/>
          </p:nvPr>
        </p:nvSpPr>
        <p:spPr>
          <a:xfrm>
            <a:off x="8682477" y="4911967"/>
            <a:ext cx="4243667" cy="1885463"/>
          </a:xfrm>
          <a:prstGeom prst="rect">
            <a:avLst/>
          </a:prstGeom>
          <a:blipFill>
            <a:blip r:embed="rId2"/>
          </a:blipFill>
          <a:effectLst>
            <a:outerShdw sx="100000" sy="100000" kx="0" ky="0" algn="b" rotWithShape="0" blurRad="50800" dist="25400" dir="5400000">
              <a:srgbClr val="000000">
                <a:alpha val="60000"/>
              </a:srgbClr>
            </a:outerShdw>
          </a:effectLst>
        </p:spPr>
        <p:txBody>
          <a:bodyPr/>
          <a:lstStyle/>
          <a:p>
            <a:pPr marL="0" indent="0" defTabSz="356362">
              <a:spcBef>
                <a:spcPts val="0"/>
              </a:spcBef>
              <a:buSzTx/>
              <a:buNone/>
              <a:defRPr sz="1830">
                <a:solidFill>
                  <a:srgbClr val="FFFFFF"/>
                </a:solidFill>
                <a:effectLst>
                  <a:outerShdw sx="100000" sy="100000" kx="0" ky="0" algn="b" rotWithShape="0" blurRad="15494" dist="7747" dir="5400000">
                    <a:srgbClr val="000000">
                      <a:alpha val="50000"/>
                    </a:srgbClr>
                  </a:outerShdw>
                </a:effectLst>
              </a:defRPr>
            </a:pPr>
            <a:r>
              <a:t>ELT Experiences: </a:t>
            </a:r>
            <a:r>
              <a:rPr u="sng">
                <a:hlinkClick r:id="rId3" invalidUrl="" action="" tgtFrame="" tooltip="" history="1" highlightClick="0" endSnd="0"/>
              </a:rPr>
              <a:t>www.eltexperiences.com</a:t>
            </a:r>
            <a:r>
              <a:t> </a:t>
            </a:r>
          </a:p>
          <a:p>
            <a:pPr marL="0" indent="0" defTabSz="356362">
              <a:spcBef>
                <a:spcPts val="0"/>
              </a:spcBef>
              <a:buSzTx/>
              <a:buNone/>
              <a:defRPr sz="1830">
                <a:solidFill>
                  <a:srgbClr val="FFFFFF"/>
                </a:solidFill>
                <a:effectLst>
                  <a:outerShdw sx="100000" sy="100000" kx="0" ky="0" algn="b" rotWithShape="0" blurRad="15494" dist="7747" dir="5400000">
                    <a:srgbClr val="000000">
                      <a:alpha val="50000"/>
                    </a:srgbClr>
                  </a:outerShdw>
                </a:effectLst>
              </a:defRPr>
            </a:pPr>
            <a:r>
              <a:t>Twitter: </a:t>
            </a:r>
            <a:r>
              <a:rPr u="sng">
                <a:hlinkClick r:id="rId4" invalidUrl="" action="" tgtFrame="" tooltip="" history="1" highlightClick="0" endSnd="0"/>
              </a:rPr>
              <a:t>www.twitter.com/ELTExperiences</a:t>
            </a:r>
          </a:p>
          <a:p>
            <a:pPr marL="0" indent="0" defTabSz="356362">
              <a:spcBef>
                <a:spcPts val="0"/>
              </a:spcBef>
              <a:buSzTx/>
              <a:buNone/>
              <a:defRPr sz="1830">
                <a:solidFill>
                  <a:srgbClr val="FFFFFF"/>
                </a:solidFill>
                <a:effectLst>
                  <a:outerShdw sx="100000" sy="100000" kx="0" ky="0" algn="b" rotWithShape="0" blurRad="15494" dist="7747" dir="5400000">
                    <a:srgbClr val="000000">
                      <a:alpha val="50000"/>
                    </a:srgbClr>
                  </a:outerShdw>
                </a:effectLst>
              </a:defRPr>
            </a:pPr>
            <a:r>
              <a:t>YouTube: </a:t>
            </a:r>
            <a:r>
              <a:rPr u="sng">
                <a:hlinkClick r:id="rId5" invalidUrl="" action="" tgtFrame="" tooltip="" history="1" highlightClick="0" endSnd="0"/>
              </a:rPr>
              <a:t>www.youtube.com/ELTExperiences</a:t>
            </a:r>
          </a:p>
          <a:p>
            <a:pPr marL="0" indent="0" defTabSz="356362">
              <a:spcBef>
                <a:spcPts val="0"/>
              </a:spcBef>
              <a:buSzTx/>
              <a:buNone/>
              <a:defRPr sz="1830">
                <a:solidFill>
                  <a:srgbClr val="FFFFFF"/>
                </a:solidFill>
                <a:effectLst>
                  <a:outerShdw sx="100000" sy="100000" kx="0" ky="0" algn="b" rotWithShape="0" blurRad="15494" dist="7747" dir="5400000">
                    <a:srgbClr val="000000">
                      <a:alpha val="50000"/>
                    </a:srgbClr>
                  </a:outerShdw>
                </a:effectLst>
              </a:defRPr>
            </a:pPr>
          </a:p>
          <a:p>
            <a:pPr marL="0" indent="0" defTabSz="356362">
              <a:spcBef>
                <a:spcPts val="0"/>
              </a:spcBef>
              <a:buSzTx/>
              <a:buNone/>
              <a:defRPr sz="1830">
                <a:solidFill>
                  <a:srgbClr val="FFFFFF"/>
                </a:solidFill>
                <a:effectLst>
                  <a:outerShdw sx="100000" sy="100000" kx="0" ky="0" algn="b" rotWithShape="0" blurRad="15494" dist="7747" dir="5400000">
                    <a:srgbClr val="000000">
                      <a:alpha val="50000"/>
                    </a:srgbClr>
                  </a:outerShdw>
                </a:effectLst>
              </a:defRPr>
            </a:pPr>
            <a:r>
              <a:t>Email: </a:t>
            </a:r>
            <a:r>
              <a:rPr u="sng">
                <a:hlinkClick r:id="rId6" invalidUrl="" action="" tgtFrame="" tooltip="" history="1" highlightClick="0" endSnd="0"/>
              </a:rPr>
              <a:t>martinsketchley@eltexperiences.com</a:t>
            </a:r>
          </a:p>
        </p:txBody>
      </p:sp>
      <p:pic>
        <p:nvPicPr>
          <p:cNvPr id="286" name="AEF8444D-1F0F-4891-9D55-6642263A12F0-L0-001.jpeg" descr="AEF8444D-1F0F-4891-9D55-6642263A12F0-L0-001.jpeg"/>
          <p:cNvPicPr>
            <a:picLocks noChangeAspect="1"/>
          </p:cNvPicPr>
          <p:nvPr/>
        </p:nvPicPr>
        <p:blipFill>
          <a:blip r:embed="rId7">
            <a:extLst/>
          </a:blip>
          <a:stretch>
            <a:fillRect/>
          </a:stretch>
        </p:blipFill>
        <p:spPr>
          <a:xfrm>
            <a:off x="127199" y="3196399"/>
            <a:ext cx="8223865" cy="5316599"/>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14:flip dir="l"/>
      </p:transition>
    </mc:Choice>
    <mc:Fallback>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40" name="C08066C4-8707-4E90-A3CA-01EC8ECF8CB4-L0-001.jpeg" descr="C08066C4-8707-4E90-A3CA-01EC8ECF8CB4-L0-001.jpeg"/>
          <p:cNvPicPr>
            <a:picLocks noChangeAspect="1"/>
          </p:cNvPicPr>
          <p:nvPr/>
        </p:nvPicPr>
        <p:blipFill>
          <a:blip r:embed="rId2">
            <a:extLst/>
          </a:blip>
          <a:stretch>
            <a:fillRect/>
          </a:stretch>
        </p:blipFill>
        <p:spPr>
          <a:xfrm>
            <a:off x="-1" y="-1"/>
            <a:ext cx="13004801" cy="9753601"/>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2000">
        <p:push dir="r"/>
      </p:transition>
    </mc:Choice>
    <mc:Fallback>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8" name="Any questions?"/>
          <p:cNvSpPr txBox="1"/>
          <p:nvPr>
            <p:ph type="title"/>
          </p:nvPr>
        </p:nvSpPr>
        <p:spPr>
          <a:xfrm>
            <a:off x="385330" y="596900"/>
            <a:ext cx="11988801" cy="1905000"/>
          </a:xfrm>
          <a:prstGeom prst="rect">
            <a:avLst/>
          </a:prstGeom>
        </p:spPr>
        <p:txBody>
          <a:bodyPr/>
          <a:lstStyle/>
          <a:p>
            <a:pPr/>
            <a:r>
              <a:t>Any questions?</a:t>
            </a:r>
          </a:p>
        </p:txBody>
      </p:sp>
      <p:pic>
        <p:nvPicPr>
          <p:cNvPr id="289" name="51E9E5DF-588B-433F-9645-A078479C459B-L0-001.jpeg" descr="51E9E5DF-588B-433F-9645-A078479C459B-L0-001.jpeg"/>
          <p:cNvPicPr>
            <a:picLocks noChangeAspect="1"/>
          </p:cNvPicPr>
          <p:nvPr/>
        </p:nvPicPr>
        <p:blipFill>
          <a:blip r:embed="rId2">
            <a:extLst/>
          </a:blip>
          <a:stretch>
            <a:fillRect/>
          </a:stretch>
        </p:blipFill>
        <p:spPr>
          <a:xfrm>
            <a:off x="358807" y="2782902"/>
            <a:ext cx="12287186" cy="6143593"/>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500">
        <p14:warp dir="in"/>
      </p:transition>
    </mc:Choice>
    <mc:Fallback>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42" name="ED2622EF-899A-4375-829C-3A476D9998EE-L0-001.jpeg" descr="ED2622EF-899A-4375-829C-3A476D9998EE-L0-001.jpeg"/>
          <p:cNvPicPr>
            <a:picLocks noChangeAspect="1"/>
          </p:cNvPicPr>
          <p:nvPr/>
        </p:nvPicPr>
        <p:blipFill>
          <a:blip r:embed="rId2">
            <a:extLst/>
          </a:blip>
          <a:stretch>
            <a:fillRect/>
          </a:stretch>
        </p:blipFill>
        <p:spPr>
          <a:xfrm>
            <a:off x="-7863" y="-5897"/>
            <a:ext cx="13020526" cy="9765394"/>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2000">
        <p:push dir="r"/>
      </p:transition>
    </mc:Choice>
    <mc:Fallback>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44" name="519F50A6-11FA-4643-9BBA-848CB34AD56A-L0-001.jpeg" descr="519F50A6-11FA-4643-9BBA-848CB34AD56A-L0-001.jpeg"/>
          <p:cNvPicPr>
            <a:picLocks noChangeAspect="1"/>
          </p:cNvPicPr>
          <p:nvPr/>
        </p:nvPicPr>
        <p:blipFill>
          <a:blip r:embed="rId2">
            <a:extLst/>
          </a:blip>
          <a:stretch>
            <a:fillRect/>
          </a:stretch>
        </p:blipFill>
        <p:spPr>
          <a:xfrm>
            <a:off x="-898880" y="-57387"/>
            <a:ext cx="14802560" cy="9868374"/>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2000">
        <p:push dir="r"/>
      </p:transition>
    </mc:Choice>
    <mc:Fallback>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46" name="A9333C97-CA78-41F7-85CD-73ED2F2B4363-L0-001.jpeg" descr="A9333C97-CA78-41F7-85CD-73ED2F2B4363-L0-001.jpeg"/>
          <p:cNvPicPr>
            <a:picLocks noChangeAspect="1"/>
          </p:cNvPicPr>
          <p:nvPr/>
        </p:nvPicPr>
        <p:blipFill>
          <a:blip r:embed="rId2">
            <a:extLst/>
          </a:blip>
          <a:stretch>
            <a:fillRect/>
          </a:stretch>
        </p:blipFill>
        <p:spPr>
          <a:xfrm>
            <a:off x="-37255" y="-27941"/>
            <a:ext cx="13079310" cy="9809482"/>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2000">
        <p:push dir="r"/>
      </p:transition>
    </mc:Choice>
    <mc:Fallback>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48" name="35064331-BE56-4834-BDC3-53BD5D0E2B48-L0-001.jpeg" descr="35064331-BE56-4834-BDC3-53BD5D0E2B48-L0-001.jpeg"/>
          <p:cNvPicPr>
            <a:picLocks noChangeAspect="1"/>
          </p:cNvPicPr>
          <p:nvPr/>
        </p:nvPicPr>
        <p:blipFill>
          <a:blip r:embed="rId2">
            <a:extLst/>
          </a:blip>
          <a:stretch>
            <a:fillRect/>
          </a:stretch>
        </p:blipFill>
        <p:spPr>
          <a:xfrm>
            <a:off x="-2333996" y="-93673"/>
            <a:ext cx="17672792" cy="9940946"/>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2000">
        <p:push dir="r"/>
      </p:transition>
    </mc:Choice>
    <mc:Fallback>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0" name="What do You remember?"/>
          <p:cNvSpPr txBox="1"/>
          <p:nvPr>
            <p:ph type="title"/>
          </p:nvPr>
        </p:nvSpPr>
        <p:spPr>
          <a:prstGeom prst="rect">
            <a:avLst/>
          </a:prstGeom>
        </p:spPr>
        <p:txBody>
          <a:bodyPr/>
          <a:lstStyle/>
          <a:p>
            <a:pPr/>
            <a:r>
              <a:t>What do You remember?</a:t>
            </a:r>
          </a:p>
        </p:txBody>
      </p:sp>
      <p:sp>
        <p:nvSpPr>
          <p:cNvPr id="151" name="What is the name of my cat?…"/>
          <p:cNvSpPr txBox="1"/>
          <p:nvPr>
            <p:ph type="body" sz="half" idx="1"/>
          </p:nvPr>
        </p:nvSpPr>
        <p:spPr>
          <a:xfrm>
            <a:off x="508000" y="3035300"/>
            <a:ext cx="5947331" cy="5727700"/>
          </a:xfrm>
          <a:prstGeom prst="rect">
            <a:avLst/>
          </a:prstGeom>
        </p:spPr>
        <p:txBody>
          <a:bodyPr/>
          <a:lstStyle/>
          <a:p>
            <a:pPr marL="381381" indent="-381381" defTabSz="531622">
              <a:spcBef>
                <a:spcPts val="3800"/>
              </a:spcBef>
              <a:buBlip>
                <a:blip r:embed="rId2"/>
              </a:buBlip>
              <a:defRPr sz="3094"/>
            </a:pPr>
            <a:r>
              <a:t>What is the name of my cat?</a:t>
            </a:r>
          </a:p>
          <a:p>
            <a:pPr marL="381381" indent="-381381" defTabSz="531622">
              <a:spcBef>
                <a:spcPts val="3800"/>
              </a:spcBef>
              <a:buBlip>
                <a:blip r:embed="rId2"/>
              </a:buBlip>
              <a:defRPr sz="3094"/>
            </a:pPr>
            <a:r>
              <a:t>How long have I been teaching English?</a:t>
            </a:r>
          </a:p>
          <a:p>
            <a:pPr marL="381381" indent="-381381" defTabSz="531622">
              <a:spcBef>
                <a:spcPts val="3800"/>
              </a:spcBef>
              <a:buBlip>
                <a:blip r:embed="rId2"/>
              </a:buBlip>
              <a:defRPr sz="3094"/>
            </a:pPr>
            <a:r>
              <a:t>Where have I taught English?</a:t>
            </a:r>
          </a:p>
          <a:p>
            <a:pPr marL="381381" indent="-381381" defTabSz="531622">
              <a:spcBef>
                <a:spcPts val="3800"/>
              </a:spcBef>
              <a:buBlip>
                <a:blip r:embed="rId2"/>
              </a:buBlip>
              <a:defRPr sz="3094"/>
            </a:pPr>
            <a:r>
              <a:t>Where do I live now?</a:t>
            </a:r>
          </a:p>
          <a:p>
            <a:pPr marL="381381" indent="-381381" defTabSz="531622">
              <a:spcBef>
                <a:spcPts val="3800"/>
              </a:spcBef>
              <a:buBlip>
                <a:blip r:embed="rId2"/>
              </a:buBlip>
              <a:defRPr sz="3094"/>
            </a:pPr>
            <a:r>
              <a:t>How long did I live in Korea?</a:t>
            </a:r>
          </a:p>
          <a:p>
            <a:pPr marL="381381" indent="-381381" defTabSz="531622">
              <a:spcBef>
                <a:spcPts val="3800"/>
              </a:spcBef>
              <a:buBlip>
                <a:blip r:embed="rId2"/>
              </a:buBlip>
              <a:defRPr sz="3094"/>
            </a:pPr>
            <a:r>
              <a:t>Where do I teach now?</a:t>
            </a:r>
          </a:p>
        </p:txBody>
      </p:sp>
      <p:sp>
        <p:nvSpPr>
          <p:cNvPr id="152" name="Mittens…"/>
          <p:cNvSpPr txBox="1"/>
          <p:nvPr/>
        </p:nvSpPr>
        <p:spPr>
          <a:xfrm>
            <a:off x="6675549" y="3035300"/>
            <a:ext cx="5947332" cy="57277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marL="381381" indent="-381381" algn="l" defTabSz="531622">
              <a:spcBef>
                <a:spcPts val="3800"/>
              </a:spcBef>
              <a:buSzPct val="30000"/>
              <a:buBlip>
                <a:blip r:embed="rId2"/>
              </a:buBlip>
              <a:defRPr sz="3094"/>
            </a:pPr>
            <a:r>
              <a:t>Mittens</a:t>
            </a:r>
          </a:p>
          <a:p>
            <a:pPr marL="381381" indent="-381381" algn="l" defTabSz="531622">
              <a:spcBef>
                <a:spcPts val="3800"/>
              </a:spcBef>
              <a:buSzPct val="30000"/>
              <a:buBlip>
                <a:blip r:embed="rId2"/>
              </a:buBlip>
              <a:defRPr sz="3094"/>
            </a:pPr>
            <a:r>
              <a:t>For over 12 years.</a:t>
            </a:r>
          </a:p>
          <a:p>
            <a:pPr marL="381381" indent="-381381" algn="l" defTabSz="531622">
              <a:spcBef>
                <a:spcPts val="3800"/>
              </a:spcBef>
              <a:buSzPct val="30000"/>
              <a:buBlip>
                <a:blip r:embed="rId2"/>
              </a:buBlip>
              <a:defRPr sz="3094"/>
            </a:pPr>
            <a:r>
              <a:t>In South Korea, the UK &amp; Romania</a:t>
            </a:r>
          </a:p>
          <a:p>
            <a:pPr marL="381381" indent="-381381" algn="l" defTabSz="531622">
              <a:spcBef>
                <a:spcPts val="3800"/>
              </a:spcBef>
              <a:buSzPct val="30000"/>
              <a:buBlip>
                <a:blip r:embed="rId2"/>
              </a:buBlip>
              <a:defRPr sz="3094"/>
            </a:pPr>
            <a:r>
              <a:t>Eastbourne</a:t>
            </a:r>
          </a:p>
          <a:p>
            <a:pPr marL="381381" indent="-381381" algn="l" defTabSz="531622">
              <a:spcBef>
                <a:spcPts val="3800"/>
              </a:spcBef>
              <a:buSzPct val="30000"/>
              <a:buBlip>
                <a:blip r:embed="rId2"/>
              </a:buBlip>
              <a:defRPr sz="3094"/>
            </a:pPr>
            <a:r>
              <a:t>For three years</a:t>
            </a:r>
          </a:p>
          <a:p>
            <a:pPr marL="381381" indent="-381381" algn="l" defTabSz="531622">
              <a:spcBef>
                <a:spcPts val="3800"/>
              </a:spcBef>
              <a:buSzPct val="30000"/>
              <a:buBlip>
                <a:blip r:embed="rId2"/>
              </a:buBlip>
              <a:defRPr sz="3094"/>
            </a:pPr>
            <a:r>
              <a:t>LTC Eastbourne</a:t>
            </a:r>
          </a:p>
        </p:txBody>
      </p:sp>
    </p:spTree>
  </p:cSld>
  <p:clrMapOvr>
    <a:masterClrMapping/>
  </p:clrMapOvr>
  <mc:AlternateContent xmlns:mc="http://schemas.openxmlformats.org/markup-compatibility/2006">
    <mc:Choice xmlns:p14="http://schemas.microsoft.com/office/powerpoint/2010/main" Requires="p14">
      <p:transition spd="slow" advClick="1" p14:dur="2000">
        <p:push dir="r"/>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6" presetID="23" grpId="1" fill="hold">
                                  <p:stCondLst>
                                    <p:cond delay="0"/>
                                  </p:stCondLst>
                                  <p:iterate type="el" backwards="0">
                                    <p:tmAbs val="0"/>
                                  </p:iterate>
                                  <p:childTnLst>
                                    <p:set>
                                      <p:cBhvr>
                                        <p:cTn id="6" fill="hold"/>
                                        <p:tgtEl>
                                          <p:spTgt spid="151"/>
                                        </p:tgtEl>
                                        <p:attrNameLst>
                                          <p:attrName>style.visibility</p:attrName>
                                        </p:attrNameLst>
                                      </p:cBhvr>
                                      <p:to>
                                        <p:strVal val="visible"/>
                                      </p:to>
                                    </p:set>
                                    <p:anim calcmode="lin" valueType="num">
                                      <p:cBhvr>
                                        <p:cTn id="7" dur="750" fill="hold"/>
                                        <p:tgtEl>
                                          <p:spTgt spid="151"/>
                                        </p:tgtEl>
                                        <p:attrNameLst>
                                          <p:attrName>ppt_w</p:attrName>
                                        </p:attrNameLst>
                                      </p:cBhvr>
                                      <p:tavLst>
                                        <p:tav tm="0">
                                          <p:val>
                                            <p:fltVal val="0"/>
                                          </p:val>
                                        </p:tav>
                                        <p:tav tm="100000">
                                          <p:val>
                                            <p:strVal val="#ppt_w"/>
                                          </p:val>
                                        </p:tav>
                                      </p:tavLst>
                                    </p:anim>
                                    <p:anim calcmode="lin" valueType="num">
                                      <p:cBhvr>
                                        <p:cTn id="8" dur="750" fill="hold"/>
                                        <p:tgtEl>
                                          <p:spTgt spid="151"/>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16" presetID="23" grpId="2" fill="hold">
                                  <p:stCondLst>
                                    <p:cond delay="0"/>
                                  </p:stCondLst>
                                  <p:iterate type="el" backwards="0">
                                    <p:tmAbs val="0"/>
                                  </p:iterate>
                                  <p:childTnLst>
                                    <p:set>
                                      <p:cBhvr>
                                        <p:cTn id="12" fill="hold"/>
                                        <p:tgtEl>
                                          <p:spTgt spid="152"/>
                                        </p:tgtEl>
                                        <p:attrNameLst>
                                          <p:attrName>style.visibility</p:attrName>
                                        </p:attrNameLst>
                                      </p:cBhvr>
                                      <p:to>
                                        <p:strVal val="visible"/>
                                      </p:to>
                                    </p:set>
                                    <p:anim calcmode="lin" valueType="num">
                                      <p:cBhvr>
                                        <p:cTn id="13" dur="750" fill="hold"/>
                                        <p:tgtEl>
                                          <p:spTgt spid="152"/>
                                        </p:tgtEl>
                                        <p:attrNameLst>
                                          <p:attrName>ppt_w</p:attrName>
                                        </p:attrNameLst>
                                      </p:cBhvr>
                                      <p:tavLst>
                                        <p:tav tm="0">
                                          <p:val>
                                            <p:fltVal val="0"/>
                                          </p:val>
                                        </p:tav>
                                        <p:tav tm="100000">
                                          <p:val>
                                            <p:strVal val="#ppt_w"/>
                                          </p:val>
                                        </p:tav>
                                      </p:tavLst>
                                    </p:anim>
                                    <p:anim calcmode="lin" valueType="num">
                                      <p:cBhvr>
                                        <p:cTn id="14" dur="750" fill="hold"/>
                                        <p:tgtEl>
                                          <p:spTgt spid="15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51" grpId="1"/>
      <p:bldP build="whole" bldLvl="1" animBg="1" rev="0" advAuto="0" spid="152" grpId="2"/>
    </p:bldLst>
  </p:timing>
</p:sld>
</file>

<file path=ppt/theme/_rels/theme1.xml.rels><?xml version="1.0" encoding="UTF-8"?>
<Relationships xmlns="http://schemas.openxmlformats.org/package/2006/relationships"><Relationship Id="rId1" Type="http://schemas.openxmlformats.org/officeDocument/2006/relationships/image" Target="../media/image2.png"/></Relationships>

</file>

<file path=ppt/theme/_rels/theme2.xml.rels><?xml version="1.0" encoding="UTF-8"?>
<Relationships xmlns="http://schemas.openxmlformats.org/package/2006/relationships"><Relationship Id="rId1" Type="http://schemas.openxmlformats.org/officeDocument/2006/relationships/image" Target="../media/image3.png"/></Relationships>

</file>

<file path=ppt/theme/theme1.xml><?xml version="1.0" encoding="utf-8"?>
<a:theme xmlns:a="http://schemas.openxmlformats.org/drawingml/2006/main" xmlns:r="http://schemas.openxmlformats.org/officeDocument/2006/relationships" name="New_Template3">
  <a:themeElements>
    <a:clrScheme name="New_Template3">
      <a:dk1>
        <a:srgbClr val="606060"/>
      </a:dk1>
      <a:lt1>
        <a:srgbClr val="006060"/>
      </a:lt1>
      <a:dk2>
        <a:srgbClr val="5B5854"/>
      </a:dk2>
      <a:lt2>
        <a:srgbClr val="C9C3BA"/>
      </a:lt2>
      <a:accent1>
        <a:srgbClr val="708CA5"/>
      </a:accent1>
      <a:accent2>
        <a:srgbClr val="80A7A7"/>
      </a:accent2>
      <a:accent3>
        <a:srgbClr val="98A66D"/>
      </a:accent3>
      <a:accent4>
        <a:srgbClr val="CF9E5B"/>
      </a:accent4>
      <a:accent5>
        <a:srgbClr val="C87C6D"/>
      </a:accent5>
      <a:accent6>
        <a:srgbClr val="837B9A"/>
      </a:accent6>
      <a:hlink>
        <a:srgbClr val="0000FF"/>
      </a:hlink>
      <a:folHlink>
        <a:srgbClr val="FF00FF"/>
      </a:folHlink>
    </a:clrScheme>
    <a:fontScheme name="New_Template3">
      <a:majorFont>
        <a:latin typeface="Gill Sans Light"/>
        <a:ea typeface="Gill Sans Light"/>
        <a:cs typeface="Gill Sans Light"/>
      </a:majorFont>
      <a:minorFont>
        <a:latin typeface="Gill Sans"/>
        <a:ea typeface="Gill Sans"/>
        <a:cs typeface="Gill Sans"/>
      </a:minorFont>
    </a:fontScheme>
    <a:fmtScheme name="New_Template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sx="100000" sy="100000" kx="0" ky="0" algn="b" rotWithShape="0" blurRad="50800" dist="25400" dir="5400000">
              <a:srgbClr val="000000">
                <a:alpha val="60000"/>
              </a:srgbClr>
            </a:outerShdw>
          </a:effectLst>
        </a:effectStyle>
        <a:effectStyle>
          <a:effectLst>
            <a:outerShdw sx="100000" sy="100000" kx="0" ky="0" algn="b" rotWithShape="0" blurRad="50800" dist="25400" dir="5400000">
              <a:srgbClr val="000000">
                <a:alpha val="6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000" u="none" kumimoji="0" normalizeH="0">
            <a:ln>
              <a:noFill/>
            </a:ln>
            <a:solidFill>
              <a:srgbClr val="FFFFFF"/>
            </a:solidFill>
            <a:effectLst>
              <a:outerShdw sx="100000" sy="100000" kx="0" ky="0" algn="b" rotWithShape="0" blurRad="25400" dist="12700" dir="5400000">
                <a:srgbClr val="000000">
                  <a:alpha val="50000"/>
                </a:srgbClr>
              </a:outerShdw>
            </a:effectLst>
            <a:uFillTx/>
            <a:latin typeface="+mn-lt"/>
            <a:ea typeface="+mn-ea"/>
            <a:cs typeface="+mn-cs"/>
            <a:sym typeface="Gill Sans"/>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38100" cap="flat">
          <a:solidFill>
            <a:srgbClr val="6F6A5A"/>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606060"/>
            </a:solidFill>
            <a:effectLst/>
            <a:uFillTx/>
            <a:latin typeface="+mn-lt"/>
            <a:ea typeface="+mn-ea"/>
            <a:cs typeface="+mn-cs"/>
            <a:sym typeface="Gill Sans"/>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New_Template3">
  <a:themeElements>
    <a:clrScheme name="New_Template3">
      <a:dk1>
        <a:srgbClr val="000000"/>
      </a:dk1>
      <a:lt1>
        <a:srgbClr val="FFFFFF"/>
      </a:lt1>
      <a:dk2>
        <a:srgbClr val="5B5854"/>
      </a:dk2>
      <a:lt2>
        <a:srgbClr val="C9C3BA"/>
      </a:lt2>
      <a:accent1>
        <a:srgbClr val="708CA5"/>
      </a:accent1>
      <a:accent2>
        <a:srgbClr val="80A7A7"/>
      </a:accent2>
      <a:accent3>
        <a:srgbClr val="98A66D"/>
      </a:accent3>
      <a:accent4>
        <a:srgbClr val="CF9E5B"/>
      </a:accent4>
      <a:accent5>
        <a:srgbClr val="C87C6D"/>
      </a:accent5>
      <a:accent6>
        <a:srgbClr val="837B9A"/>
      </a:accent6>
      <a:hlink>
        <a:srgbClr val="0000FF"/>
      </a:hlink>
      <a:folHlink>
        <a:srgbClr val="FF00FF"/>
      </a:folHlink>
    </a:clrScheme>
    <a:fontScheme name="New_Template3">
      <a:majorFont>
        <a:latin typeface="Gill Sans Light"/>
        <a:ea typeface="Gill Sans Light"/>
        <a:cs typeface="Gill Sans Light"/>
      </a:majorFont>
      <a:minorFont>
        <a:latin typeface="Gill Sans"/>
        <a:ea typeface="Gill Sans"/>
        <a:cs typeface="Gill Sans"/>
      </a:minorFont>
    </a:fontScheme>
    <a:fmtScheme name="New_Template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sx="100000" sy="100000" kx="0" ky="0" algn="b" rotWithShape="0" blurRad="50800" dist="25400" dir="5400000">
              <a:srgbClr val="000000">
                <a:alpha val="60000"/>
              </a:srgbClr>
            </a:outerShdw>
          </a:effectLst>
        </a:effectStyle>
        <a:effectStyle>
          <a:effectLst>
            <a:outerShdw sx="100000" sy="100000" kx="0" ky="0" algn="b" rotWithShape="0" blurRad="50800" dist="25400" dir="5400000">
              <a:srgbClr val="000000">
                <a:alpha val="6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000" u="none" kumimoji="0" normalizeH="0">
            <a:ln>
              <a:noFill/>
            </a:ln>
            <a:solidFill>
              <a:srgbClr val="FFFFFF"/>
            </a:solidFill>
            <a:effectLst>
              <a:outerShdw sx="100000" sy="100000" kx="0" ky="0" algn="b" rotWithShape="0" blurRad="25400" dist="12700" dir="5400000">
                <a:srgbClr val="000000">
                  <a:alpha val="50000"/>
                </a:srgbClr>
              </a:outerShdw>
            </a:effectLst>
            <a:uFillTx/>
            <a:latin typeface="+mn-lt"/>
            <a:ea typeface="+mn-ea"/>
            <a:cs typeface="+mn-cs"/>
            <a:sym typeface="Gill Sans"/>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38100" cap="flat">
          <a:solidFill>
            <a:srgbClr val="6F6A5A"/>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606060"/>
            </a:solidFill>
            <a:effectLst/>
            <a:uFillTx/>
            <a:latin typeface="+mn-lt"/>
            <a:ea typeface="+mn-ea"/>
            <a:cs typeface="+mn-cs"/>
            <a:sym typeface="Gill Sans"/>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